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30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7A09-2A99-4427-BAF7-EA2756B80928}" type="datetimeFigureOut">
              <a:rPr lang="zh-TW" altLang="en-US" smtClean="0"/>
              <a:t>2017/7/11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08A54-9381-407F-AA9E-B113BDDF24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8119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7A09-2A99-4427-BAF7-EA2756B80928}" type="datetimeFigureOut">
              <a:rPr lang="zh-TW" altLang="en-US" smtClean="0"/>
              <a:t>2017/7/11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08A54-9381-407F-AA9E-B113BDDF24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78270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7A09-2A99-4427-BAF7-EA2756B80928}" type="datetimeFigureOut">
              <a:rPr lang="zh-TW" altLang="en-US" smtClean="0"/>
              <a:t>2017/7/11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08A54-9381-407F-AA9E-B113BDDF24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3340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7A09-2A99-4427-BAF7-EA2756B80928}" type="datetimeFigureOut">
              <a:rPr lang="zh-TW" altLang="en-US" smtClean="0"/>
              <a:t>2017/7/11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08A54-9381-407F-AA9E-B113BDDF24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59575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7A09-2A99-4427-BAF7-EA2756B80928}" type="datetimeFigureOut">
              <a:rPr lang="zh-TW" altLang="en-US" smtClean="0"/>
              <a:t>2017/7/11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08A54-9381-407F-AA9E-B113BDDF24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2649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7A09-2A99-4427-BAF7-EA2756B80928}" type="datetimeFigureOut">
              <a:rPr lang="zh-TW" altLang="en-US" smtClean="0"/>
              <a:t>2017/7/11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08A54-9381-407F-AA9E-B113BDDF24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2514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7A09-2A99-4427-BAF7-EA2756B80928}" type="datetimeFigureOut">
              <a:rPr lang="zh-TW" altLang="en-US" smtClean="0"/>
              <a:t>2017/7/11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08A54-9381-407F-AA9E-B113BDDF24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64621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7A09-2A99-4427-BAF7-EA2756B80928}" type="datetimeFigureOut">
              <a:rPr lang="zh-TW" altLang="en-US" smtClean="0"/>
              <a:t>2017/7/11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08A54-9381-407F-AA9E-B113BDDF24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731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7A09-2A99-4427-BAF7-EA2756B80928}" type="datetimeFigureOut">
              <a:rPr lang="zh-TW" altLang="en-US" smtClean="0"/>
              <a:t>2017/7/11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08A54-9381-407F-AA9E-B113BDDF24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45347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7A09-2A99-4427-BAF7-EA2756B80928}" type="datetimeFigureOut">
              <a:rPr lang="zh-TW" altLang="en-US" smtClean="0"/>
              <a:t>2017/7/11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08A54-9381-407F-AA9E-B113BDDF24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55090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7A09-2A99-4427-BAF7-EA2756B80928}" type="datetimeFigureOut">
              <a:rPr lang="zh-TW" altLang="en-US" smtClean="0"/>
              <a:t>2017/7/11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08A54-9381-407F-AA9E-B113BDDF24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700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97A09-2A99-4427-BAF7-EA2756B80928}" type="datetimeFigureOut">
              <a:rPr lang="zh-TW" altLang="en-US" smtClean="0"/>
              <a:t>2017/7/11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08A54-9381-407F-AA9E-B113BDDF24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87089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403" y="4163598"/>
            <a:ext cx="6534046" cy="2055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文字方塊 3"/>
          <p:cNvSpPr txBox="1"/>
          <p:nvPr/>
        </p:nvSpPr>
        <p:spPr>
          <a:xfrm>
            <a:off x="396780" y="470279"/>
            <a:ext cx="784762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1.Unzip </a:t>
            </a:r>
            <a:r>
              <a:rPr lang="en-US" altLang="zh-TW" dirty="0"/>
              <a:t>the file (</a:t>
            </a:r>
            <a:r>
              <a:rPr lang="en-US" altLang="zh-TW" dirty="0" err="1"/>
              <a:t>Shell_Raido</a:t>
            </a:r>
            <a:r>
              <a:rPr lang="en-US" altLang="zh-TW" dirty="0"/>
              <a:t> </a:t>
            </a:r>
            <a:r>
              <a:rPr lang="en-US" altLang="zh-TW" dirty="0" smtClean="0"/>
              <a:t>tool.zip) and </a:t>
            </a:r>
            <a:r>
              <a:rPr lang="en-US" altLang="zh-TW" smtClean="0"/>
              <a:t>Copy </a:t>
            </a:r>
            <a:r>
              <a:rPr lang="en-US" altLang="zh-TW" smtClean="0"/>
              <a:t> </a:t>
            </a:r>
            <a:r>
              <a:rPr lang="en-US" altLang="zh-TW" dirty="0" smtClean="0"/>
              <a:t>all files into the blank USB disk.</a:t>
            </a:r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/>
          </a:p>
          <a:p>
            <a:endParaRPr lang="en-US" altLang="zh-TW" dirty="0" smtClean="0"/>
          </a:p>
          <a:p>
            <a:r>
              <a:rPr lang="en-US" altLang="zh-TW" dirty="0" smtClean="0"/>
              <a:t>2.Boot from the shell bootable USB disk.</a:t>
            </a:r>
          </a:p>
          <a:p>
            <a:r>
              <a:rPr lang="en-US" altLang="zh-TW" dirty="0" smtClean="0"/>
              <a:t>3. Run “ d” to remove the metadata from selected disk</a:t>
            </a:r>
          </a:p>
          <a:p>
            <a:endParaRPr lang="zh-TW" alt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490" y="908720"/>
            <a:ext cx="3097121" cy="2156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214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10200"/>
            <a:ext cx="7560840" cy="392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文字方塊 4"/>
          <p:cNvSpPr txBox="1"/>
          <p:nvPr/>
        </p:nvSpPr>
        <p:spPr>
          <a:xfrm>
            <a:off x="420668" y="260648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4. Run “C” to creating the R0 volume.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78446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251520" y="116632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5. Run “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” to check the Raid 0 information.</a:t>
            </a:r>
          </a:p>
          <a:p>
            <a:endParaRPr lang="zh-TW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2628292" cy="772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37" y="1412776"/>
            <a:ext cx="3135492" cy="4846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文字方塊 7"/>
          <p:cNvSpPr txBox="1"/>
          <p:nvPr/>
        </p:nvSpPr>
        <p:spPr>
          <a:xfrm>
            <a:off x="143508" y="6309320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6. Restart the machine 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69696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684993" y="1989248"/>
            <a:ext cx="6020718" cy="342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368092" y="75982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</a:rPr>
              <a:t>Note:RAID0 </a:t>
            </a:r>
            <a:r>
              <a:rPr lang="en-US" altLang="zh-TW" dirty="0">
                <a:solidFill>
                  <a:srgbClr val="FF0000"/>
                </a:solidFill>
              </a:rPr>
              <a:t>remapping only support same type SSD (PCIE+PCIE or SATA+SATA</a:t>
            </a:r>
            <a:r>
              <a:rPr lang="en-US" altLang="zh-TW" dirty="0" smtClean="0">
                <a:solidFill>
                  <a:srgbClr val="FF0000"/>
                </a:solidFill>
              </a:rPr>
              <a:t>).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Can’t create RAID0 If use different type SSD (PCIE+SATA)</a:t>
            </a:r>
          </a:p>
          <a:p>
            <a:endParaRPr lang="zh-TW" altLang="zh-TW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7584" y="1412776"/>
            <a:ext cx="244827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899592" y="4293096"/>
            <a:ext cx="720080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899592" y="3078339"/>
            <a:ext cx="720080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22865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92</Words>
  <Application>Microsoft Office PowerPoint</Application>
  <PresentationFormat>如螢幕大小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Office 佈景主題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J. M. Lee (李朝閔)</dc:creator>
  <cp:lastModifiedBy>J. M. Lee (李朝閔)</cp:lastModifiedBy>
  <cp:revision>9</cp:revision>
  <dcterms:created xsi:type="dcterms:W3CDTF">2017-06-20T06:02:02Z</dcterms:created>
  <dcterms:modified xsi:type="dcterms:W3CDTF">2017-07-11T07:16:29Z</dcterms:modified>
</cp:coreProperties>
</file>