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85" r:id="rId2"/>
    <p:sldId id="330" r:id="rId3"/>
    <p:sldId id="353" r:id="rId4"/>
    <p:sldId id="350" r:id="rId5"/>
    <p:sldId id="351" r:id="rId6"/>
    <p:sldId id="35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7955"/>
    <a:srgbClr val="337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709" autoAdjust="0"/>
  </p:normalViewPr>
  <p:slideViewPr>
    <p:cSldViewPr>
      <p:cViewPr>
        <p:scale>
          <a:sx n="66" d="100"/>
          <a:sy n="66" d="100"/>
        </p:scale>
        <p:origin x="-14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7130F-608C-4BFB-8F43-483BCB41223E}" type="datetimeFigureOut">
              <a:rPr lang="zh-CN" altLang="en-US" smtClean="0"/>
              <a:t>2012/6/8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40D28-2397-41F5-BEB2-F42A864271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27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E674CD-D69F-4478-9CE9-7459284D8CEE}" type="slidenum">
              <a:rPr lang="he-IL" altLang="en-US">
                <a:ea typeface="宋体" charset="-122"/>
              </a:rPr>
              <a:pPr/>
              <a:t>1</a:t>
            </a:fld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39CEB8-CF29-4BE2-83B3-7ECEFC761E11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39CEB8-CF29-4BE2-83B3-7ECEFC761E11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39CEB8-CF29-4BE2-83B3-7ECEFC761E11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7B794-37A6-400C-B3C4-19136A6F31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1E5E7-2A8B-477E-AA02-BC34CFC5F41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33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2FAD-DAC7-4629-9432-0D32ABF0006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0C68-D53B-4707-A2E0-219BBD5C7B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12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F1EEA-16BE-43C7-AF2E-E39C033253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AB45-136F-452A-A22A-FBCE14FBF3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6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F22CC-90AC-494B-9093-2325C2E4264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70DF8-2B25-4D2A-BD23-D16DA1BD8C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54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66F60-0E61-49EB-9CB3-4D9C207B0C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8E9C9-E394-4963-AC68-9AC5005CD8C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7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40997-5E24-4096-B589-33876E1FC23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21F33-FFB7-44F8-B4F4-129DAD571F1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566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4AF53-D120-4093-93F4-0F9BDA4945B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E904-F0E0-4652-A7FC-37C36693185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826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CCF8C-1DE8-41C6-ACD4-63AB7AD2C0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5518F-961F-4CBE-A0D1-5840B1DF15B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6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102F6-B5C3-404F-B344-A0043B8D16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FF424-89C9-41DA-9B24-B276AE08F76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801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7600-722E-4395-B425-E8923B9AF0E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C702-B215-4BE6-8A99-0EE47227A3D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90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74566-8983-4E62-9496-1A77843DACF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15A8D-EE45-4014-9925-FADBF961AB9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8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49BC2D-BA7D-4055-AE37-E80F1A13E53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2012/6/8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7A95B5-08A7-4DD7-942B-F608A937D17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5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 txBox="1">
            <a:spLocks noChangeArrowheads="1"/>
          </p:cNvSpPr>
          <p:nvPr/>
        </p:nvSpPr>
        <p:spPr bwMode="auto">
          <a:xfrm>
            <a:off x="160784" y="198984"/>
            <a:ext cx="498728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Pizza Hut</a:t>
            </a:r>
            <a:endParaRPr lang="en-US" altLang="zh-CN" sz="3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586" name="矩形 5"/>
          <p:cNvSpPr>
            <a:spLocks noChangeArrowheads="1"/>
          </p:cNvSpPr>
          <p:nvPr/>
        </p:nvSpPr>
        <p:spPr bwMode="auto">
          <a:xfrm>
            <a:off x="457200" y="980728"/>
            <a:ext cx="824337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world's largest chain enterprise of pizza canteen.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company adopted Yealink products as terminal  overall solution to satisfy the consumers' demand of dealing with huge user data information and meet business needs.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 from Pizza Hut</a:t>
            </a:r>
          </a:p>
        </p:txBody>
      </p:sp>
      <p:sp>
        <p:nvSpPr>
          <p:cNvPr id="2" name="矩形 1"/>
          <p:cNvSpPr/>
          <p:nvPr/>
        </p:nvSpPr>
        <p:spPr>
          <a:xfrm>
            <a:off x="739028" y="3389521"/>
            <a:ext cx="4979926" cy="1414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Feature-rich</a:t>
            </a:r>
          </a:p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Stable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and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reliable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Reliable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local technical support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1063080"/>
            <a:ext cx="498728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/>
            <a:endParaRPr lang="en-US" altLang="zh-CN" sz="2400" b="1" dirty="0">
              <a:latin typeface="Trebuchet MS" pitchFamily="34" charset="0"/>
              <a:ea typeface="黑体" pitchFamily="2" charset="-122"/>
              <a:cs typeface="Tahoma" pitchFamily="34" charset="0"/>
            </a:endParaRPr>
          </a:p>
        </p:txBody>
      </p:sp>
      <p:pic>
        <p:nvPicPr>
          <p:cNvPr id="1026" name="Picture 2" descr="C:\Users\yl0073\47403\图片1_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24944"/>
            <a:ext cx="2815503" cy="28155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86887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43634"/>
            <a:ext cx="864096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Sao Paulo State University(</a:t>
            </a:r>
            <a:r>
              <a:rPr lang="en-US" altLang="zh-CN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Unesp</a:t>
            </a:r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ea typeface="黑体" pitchFamily="2" charset="-122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836" y="870684"/>
            <a:ext cx="85976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lar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gest and one of the most important universities in </a:t>
            </a:r>
            <a:r>
              <a:rPr lang="en-US" altLang="zh-CN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Brazil.It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has 23 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campuses, one in the capital of Sao Paulo, the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others 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strewing in other places.</a:t>
            </a:r>
          </a:p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Unesp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deployed on a large scale approximately 6000 pcs Yealink IP phones solution to enhance the communication between campuses and improve efficiency.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 from </a:t>
            </a:r>
            <a:r>
              <a:rPr lang="en-US" altLang="zh-CN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Unesp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Humanized needs</a:t>
            </a: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 quality</a:t>
            </a: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Super professional and excellent service 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Users\admin\Desktop\ft-publishinghou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224" y="3501008"/>
            <a:ext cx="1612404" cy="24186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6815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8112" y="980728"/>
            <a:ext cx="8540352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Top Glove </a:t>
            </a:r>
            <a:r>
              <a:rPr lang="en-US" altLang="zh-CN" sz="2000" b="1" dirty="0" err="1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Sdn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sz="2000" b="1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Bhd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，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with headquarters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Malaysia, is the world largest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latex gloves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manufacturer.</a:t>
            </a:r>
          </a:p>
          <a:p>
            <a:pPr marL="285750" indent="-28575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 order to improve business efficiency and expand world market share, the group mass deployed VoIP communication systems and selected Yealink 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IP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phones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 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Comments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Easy deployment</a:t>
            </a: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Broad compatibility</a:t>
            </a:r>
          </a:p>
          <a:p>
            <a:pPr marL="800100" lvl="1" indent="-342900">
              <a:lnSpc>
                <a:spcPct val="150000"/>
              </a:lnSpc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Excellent local technical support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6784" y="107921"/>
            <a:ext cx="8719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Top </a:t>
            </a:r>
            <a:r>
              <a:rPr lang="en-US" altLang="zh-CN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Glove </a:t>
            </a:r>
            <a:r>
              <a:rPr lang="en-US" altLang="zh-CN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Sdn</a:t>
            </a:r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Bhd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C:\Users\yl0073\47403\top_glove5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501008"/>
            <a:ext cx="3096344" cy="20368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  <a:softEdge rad="12700"/>
          </a:effectLst>
          <a:extLst/>
        </p:spPr>
      </p:pic>
    </p:spTree>
    <p:extLst>
      <p:ext uri="{BB962C8B-B14F-4D97-AF65-F5344CB8AC3E}">
        <p14:creationId xmlns:p14="http://schemas.microsoft.com/office/powerpoint/2010/main" val="404113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6023" y="44624"/>
            <a:ext cx="5436097" cy="648072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Viet </a:t>
            </a:r>
            <a:r>
              <a:rPr lang="en-US" altLang="zh-CN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Phat</a:t>
            </a:r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zh-CN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Tien</a:t>
            </a:r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Viet Nam 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604448" cy="2376264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VoIP Solution provider in Vietnam 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Provides Asterisk platform for Financial and Securities  department that needs open-sourced system</a:t>
            </a:r>
          </a:p>
          <a:p>
            <a:pPr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Mass deployed Yealink IP Phone as the only terminal equipment on Asterisk platform</a:t>
            </a:r>
            <a:endParaRPr lang="zh-CN" altLang="zh-CN" sz="2200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528" y="3501008"/>
            <a:ext cx="2603669" cy="226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06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6023" y="44624"/>
            <a:ext cx="4485055" cy="648072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 HUNG, Viet Nam 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604448" cy="2376264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zh-CN" sz="22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Communication services provider in Vietnam </a:t>
            </a:r>
          </a:p>
          <a:p>
            <a:pPr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 Hung promotes </a:t>
            </a:r>
            <a:r>
              <a:rPr lang="en-US" altLang="zh-CN" sz="2200" dirty="0" err="1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Yealink</a:t>
            </a:r>
            <a:r>
              <a:rPr lang="en-US" altLang="zh-CN" sz="22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IP Phones on their website</a:t>
            </a:r>
            <a:endParaRPr lang="zh-CN" altLang="zh-CN" sz="2200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68960"/>
            <a:ext cx="2523700" cy="2381028"/>
          </a:xfrm>
          <a:prstGeom prst="rect">
            <a:avLst/>
          </a:prstGeom>
        </p:spPr>
      </p:pic>
      <p:pic>
        <p:nvPicPr>
          <p:cNvPr id="1026" name="Picture 2" descr="C:\Users\WINTEGRATE\Desktop\Untitl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98919"/>
            <a:ext cx="4896544" cy="292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35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6023" y="44624"/>
            <a:ext cx="7668345" cy="648072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KIM PHUONG HOANG, </a:t>
            </a:r>
            <a:r>
              <a:rPr lang="en-US" altLang="zh-CN" sz="32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VietNam</a:t>
            </a:r>
            <a:r>
              <a:rPr lang="en-US" altLang="zh-CN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604448" cy="2376264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t</a:t>
            </a: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elecommunication solution Provider</a:t>
            </a:r>
          </a:p>
          <a:p>
            <a:pPr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n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reasons for choosing Yealink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Voice Quality</a:t>
            </a:r>
          </a:p>
          <a:p>
            <a:pPr lvl="1">
              <a:spcBef>
                <a:spcPts val="1200"/>
              </a:spcBef>
              <a:buClr>
                <a:srgbClr val="0A7955"/>
              </a:buClr>
              <a:buSzPct val="60000"/>
              <a:buFont typeface="Wingdings" pitchFamily="2" charset="2"/>
              <a:buChar char="ü"/>
            </a:pPr>
            <a:r>
              <a:rPr lang="en-US" altLang="zh-CN" sz="2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Easy to Deploy</a:t>
            </a:r>
          </a:p>
          <a:p>
            <a:pPr lvl="1">
              <a:spcBef>
                <a:spcPts val="1200"/>
              </a:spcBef>
              <a:buClr>
                <a:srgbClr val="00B050"/>
              </a:buClr>
              <a:buSzPct val="60000"/>
              <a:buFont typeface="Wingdings" pitchFamily="2" charset="2"/>
              <a:buChar char="n"/>
            </a:pPr>
            <a:endParaRPr lang="en-US" altLang="zh-CN" sz="2200" b="1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933056"/>
            <a:ext cx="5657907" cy="17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44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4495</TotalTime>
  <Words>259</Words>
  <Application>Microsoft Office PowerPoint</Application>
  <PresentationFormat>全屏显示(4:3)</PresentationFormat>
  <Paragraphs>40</Paragraphs>
  <Slides>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1_Office 主题</vt:lpstr>
      <vt:lpstr>PowerPoint 演示文稿</vt:lpstr>
      <vt:lpstr>PowerPoint 演示文稿</vt:lpstr>
      <vt:lpstr>PowerPoint 演示文稿</vt:lpstr>
      <vt:lpstr>Viet Phat Tien, Viet Nam </vt:lpstr>
      <vt:lpstr>DU HUNG, Viet Nam </vt:lpstr>
      <vt:lpstr>KIM PHUONG HOANG, VietNam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卢凌燕(Eliza)</dc:creator>
  <cp:lastModifiedBy>Eliza</cp:lastModifiedBy>
  <cp:revision>536</cp:revision>
  <dcterms:created xsi:type="dcterms:W3CDTF">2012-03-15T03:14:54Z</dcterms:created>
  <dcterms:modified xsi:type="dcterms:W3CDTF">2012-06-08T10:15:37Z</dcterms:modified>
</cp:coreProperties>
</file>