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55" r:id="rId2"/>
    <p:sldId id="35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改为巴西大学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78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43634"/>
            <a:ext cx="864096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Sao Paulo State University(Unesp)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黑体" pitchFamily="2" charset="-122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9190" y="899712"/>
            <a:ext cx="8655298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lar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gest and one of the most important universities in Brazil,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Unesp is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excellent in education, research and social service, etc. It has 23 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campuses, one in the capital of Sao Paulo, the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others 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strewing in other places.</a:t>
            </a: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Unesp deployed on a large scale approximately 6000 pcs Yealink IP phones solution to enhance the communication between campuses and improve efficiency.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 from Unesp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Humanized needs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quality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Super professional and excellent service 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admin\Desktop\ft-publishinghou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3501008"/>
            <a:ext cx="1612404" cy="2418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0874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9503" y="3140968"/>
            <a:ext cx="85689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Monsh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University is of the longest history in Victoria state,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Australia. </a:t>
            </a:r>
            <a:r>
              <a:rPr lang="en-US" altLang="zh-CN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Monash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is ranked in the top 1 per cent of world universities.</a:t>
            </a:r>
          </a:p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Yealink IP phone as office communication terminals in order to improve coordination and management efficiency.</a:t>
            </a: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16632"/>
            <a:ext cx="405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Monash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University</a:t>
            </a:r>
            <a:endParaRPr lang="zh-CN" altLang="en-US" sz="3200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1026" name="Picture 2" descr="C:\Users\yl0073\47403\103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76" y="908720"/>
            <a:ext cx="4159044" cy="2079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  <a:softEdge rad="12700"/>
          </a:effectLst>
          <a:extLst/>
        </p:spPr>
      </p:pic>
    </p:spTree>
    <p:extLst>
      <p:ext uri="{BB962C8B-B14F-4D97-AF65-F5344CB8AC3E}">
        <p14:creationId xmlns:p14="http://schemas.microsoft.com/office/powerpoint/2010/main" val="28124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4443</TotalTime>
  <Words>134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529</cp:revision>
  <dcterms:created xsi:type="dcterms:W3CDTF">2012-03-15T03:14:54Z</dcterms:created>
  <dcterms:modified xsi:type="dcterms:W3CDTF">2012-06-08T10:18:37Z</dcterms:modified>
</cp:coreProperties>
</file>