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776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rmyWang" initials="karm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55"/>
    <a:srgbClr val="FFBE00"/>
    <a:srgbClr val="005A3C"/>
    <a:srgbClr val="407038"/>
    <a:srgbClr val="FF9900"/>
    <a:srgbClr val="F9E02B"/>
    <a:srgbClr val="79FBEF"/>
    <a:srgbClr val="FFC905"/>
    <a:srgbClr val="A0BE7D"/>
    <a:srgbClr val="649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6" autoAdjust="0"/>
    <p:restoredTop sz="77716" autoAdjust="0"/>
  </p:normalViewPr>
  <p:slideViewPr>
    <p:cSldViewPr>
      <p:cViewPr>
        <p:scale>
          <a:sx n="60" d="100"/>
          <a:sy n="60" d="100"/>
        </p:scale>
        <p:origin x="-149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5773FBE-3B55-4B96-87E2-4BF8EE6FDBC0}" type="datetimeFigureOut">
              <a:rPr lang="zh-CN" altLang="en-US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E39CEB8-CF29-4BE2-83B3-7ECEFC761E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31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smtClean="0"/>
              <a:t>Video: Cisco Unified IP Phone </a:t>
            </a:r>
            <a:r>
              <a:rPr lang="en-US" altLang="zh-CN" b="1" dirty="0" smtClean="0"/>
              <a:t>8941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or</a:t>
            </a:r>
            <a:r>
              <a:rPr lang="en-US" altLang="zh-CN" b="1" baseline="0" dirty="0" smtClean="0"/>
              <a:t> </a:t>
            </a:r>
            <a:r>
              <a:rPr lang="en-US" altLang="zh-CN" b="1" dirty="0" smtClean="0"/>
              <a:t>8945(left)</a:t>
            </a:r>
            <a:r>
              <a:rPr lang="zh-CN" altLang="en-US" b="1" dirty="0" smtClean="0"/>
              <a:t>，</a:t>
            </a:r>
            <a:r>
              <a:rPr lang="en-US" altLang="zh-CN" b="1" dirty="0" smtClean="0"/>
              <a:t>Cisco Unified IP Phone </a:t>
            </a:r>
            <a:r>
              <a:rPr lang="en-US" altLang="zh-CN" b="1" dirty="0" smtClean="0"/>
              <a:t>9951</a:t>
            </a:r>
            <a:r>
              <a:rPr lang="zh-CN" altLang="en-US" b="0" baseline="0" dirty="0" smtClean="0"/>
              <a:t> </a:t>
            </a:r>
            <a:r>
              <a:rPr lang="en-US" altLang="zh-CN" b="0" baseline="0" dirty="0" smtClean="0"/>
              <a:t>or </a:t>
            </a:r>
            <a:r>
              <a:rPr lang="en-US" altLang="zh-CN" b="1" dirty="0" smtClean="0"/>
              <a:t>9971(right)</a:t>
            </a:r>
            <a:endParaRPr lang="en-US" altLang="zh-CN" b="1" dirty="0" smtClean="0"/>
          </a:p>
          <a:p>
            <a:r>
              <a:rPr lang="en-US" altLang="zh-CN" b="1" dirty="0" smtClean="0"/>
              <a:t>Color</a:t>
            </a:r>
            <a:r>
              <a:rPr lang="en-US" altLang="zh-CN" b="1" baseline="0" dirty="0" smtClean="0"/>
              <a:t> &amp; Gigabit IP Phone: </a:t>
            </a:r>
            <a:r>
              <a:rPr lang="en-US" altLang="zh-CN" b="1" dirty="0" smtClean="0"/>
              <a:t>Cisco </a:t>
            </a:r>
            <a:r>
              <a:rPr lang="en-US" altLang="zh-CN" b="1" dirty="0" smtClean="0"/>
              <a:t>7970G(left), Cisco 7945G(right)</a:t>
            </a:r>
            <a:endParaRPr lang="en-US" altLang="zh-CN" b="1" dirty="0" smtClean="0"/>
          </a:p>
          <a:p>
            <a:r>
              <a:rPr lang="en-US" altLang="zh-CN" b="1" u="none" dirty="0" smtClean="0"/>
              <a:t>Black</a:t>
            </a:r>
            <a:r>
              <a:rPr lang="en-US" altLang="zh-CN" b="1" u="none" baseline="0" dirty="0" smtClean="0"/>
              <a:t> &amp; White </a:t>
            </a:r>
            <a:r>
              <a:rPr lang="en-US" altLang="zh-CN" b="1" u="none" dirty="0" smtClean="0"/>
              <a:t>IP</a:t>
            </a:r>
            <a:r>
              <a:rPr lang="en-US" altLang="zh-CN" b="1" u="none" baseline="0" dirty="0" smtClean="0"/>
              <a:t> Phone: </a:t>
            </a:r>
            <a:r>
              <a:rPr lang="en-US" altLang="zh-CN" b="1" dirty="0" smtClean="0"/>
              <a:t>Cisco </a:t>
            </a:r>
            <a:r>
              <a:rPr lang="en-US" altLang="zh-CN" b="1" dirty="0" smtClean="0"/>
              <a:t>7961G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or 7962G(left), Cisco 7942G(right)</a:t>
            </a:r>
            <a:endParaRPr lang="en-US" altLang="zh-CN" b="1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u="none" dirty="0" smtClean="0"/>
              <a:t>Black</a:t>
            </a:r>
            <a:r>
              <a:rPr lang="en-US" altLang="zh-CN" b="1" u="none" baseline="0" dirty="0" smtClean="0"/>
              <a:t> &amp; White </a:t>
            </a:r>
            <a:r>
              <a:rPr lang="en-US" altLang="zh-CN" b="1" u="none" dirty="0" smtClean="0"/>
              <a:t>IP</a:t>
            </a:r>
            <a:r>
              <a:rPr lang="en-US" altLang="zh-CN" b="1" u="none" baseline="0" dirty="0" smtClean="0"/>
              <a:t> Phone: </a:t>
            </a:r>
            <a:r>
              <a:rPr lang="en-US" altLang="zh-CN" b="1" dirty="0" smtClean="0"/>
              <a:t>Cisco </a:t>
            </a:r>
            <a:r>
              <a:rPr lang="en-US" altLang="zh-CN" b="1" dirty="0" smtClean="0"/>
              <a:t>7931G(left), Cisco 7911G(right)</a:t>
            </a:r>
            <a:endParaRPr lang="en-US" altLang="zh-CN" b="1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 smtClean="0"/>
              <a:t>IP phone without LCD:</a:t>
            </a:r>
            <a:r>
              <a:rPr lang="en-US" altLang="zh-CN" b="1" baseline="0" dirty="0" smtClean="0"/>
              <a:t> </a:t>
            </a:r>
            <a:r>
              <a:rPr lang="en-US" altLang="zh-CN" b="1" dirty="0" smtClean="0"/>
              <a:t>Cisco </a:t>
            </a:r>
            <a:r>
              <a:rPr lang="en-US" altLang="zh-CN" b="1" smtClean="0"/>
              <a:t>6911(left), Cisco </a:t>
            </a:r>
            <a:r>
              <a:rPr lang="en-US" altLang="zh-CN" b="1" dirty="0" smtClean="0"/>
              <a:t>6901(right)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39CEB8-CF29-4BE2-83B3-7ECEFC761E11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2C7717-C318-4DCF-B9F9-F070D827812B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FED9D-2B1C-4C7D-8258-53708B199F5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396277-09AE-4E41-A5A3-21E344C9A4F0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5F599C-13AF-4A74-9F80-701BACA7FAB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19E2FB-C4EF-4CB0-A5DE-9A8D8B4BC710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66339-96B6-4DB8-BA25-66F1E3924FD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C7FD6E-C2B3-4C06-AEA2-714944E5F32A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4FDEC-AA91-4597-9177-15074E1FE49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655E95-3150-4361-803A-462E75503376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388CC7-CA06-4F5C-8C5A-17635BDC3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354CBA-B2B4-4075-BF44-D239D6575721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802C0-5951-4E62-AE81-1A300FEE329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91F4E5-778B-473A-8A16-BF19C78ECC3D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DB3C6-7E0F-456C-B470-AB1A8CF67CA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2165B8-186C-4C7B-A39A-065EA4E08162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7492C-5981-42D0-B7AC-AA5E3521B7A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3DD01E-A3AE-4FFF-9F02-083F350AFD67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1F1D32-E798-4FFB-8D0D-5F8E53C0BDA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F2EE0C-C61B-4ED5-BD45-CF342A17A19D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7044B-8113-4537-A75C-F68D24F344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932783-2C6B-45E6-A3CE-C09A7D333916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CF808A-80A5-4481-9F18-8B5D8319BE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E075F43-F310-4ADE-8EFA-4514C016B7BD}" type="datetimeFigureOut">
              <a:rPr lang="zh-CN" altLang="en-US" smtClean="0"/>
              <a:pPr>
                <a:defRPr/>
              </a:pPr>
              <a:t>2012/8/31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B68DF2-A387-461D-A4BA-9646E5DFDE4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2"/>
          <p:cNvSpPr>
            <a:spLocks noChangeArrowheads="1"/>
          </p:cNvSpPr>
          <p:nvPr/>
        </p:nvSpPr>
        <p:spPr bwMode="auto">
          <a:xfrm>
            <a:off x="107504" y="159023"/>
            <a:ext cx="6734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 Family VS Cisco Family</a:t>
            </a:r>
            <a:endParaRPr lang="zh-CN" altLang="en-US" sz="3000" b="1" dirty="0">
              <a:solidFill>
                <a:schemeClr val="bg1"/>
              </a:solidFill>
              <a:latin typeface="Tahoma" pitchFamily="34" charset="0"/>
              <a:ea typeface="黑体" pitchFamily="49" charset="-122"/>
              <a:cs typeface="Tahoma" pitchFamily="34" charset="0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66" y="4722695"/>
            <a:ext cx="1155691" cy="79453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501" y="3661422"/>
            <a:ext cx="1174135" cy="769047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66" y="3513489"/>
            <a:ext cx="1280432" cy="885614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35" y="2364339"/>
            <a:ext cx="1323372" cy="84091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73" y="1277092"/>
            <a:ext cx="1468437" cy="907798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422" y="2457458"/>
            <a:ext cx="1007655" cy="762666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429" y="1188055"/>
            <a:ext cx="1085936" cy="967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48" y="4651322"/>
            <a:ext cx="1246239" cy="937918"/>
          </a:xfrm>
          <a:prstGeom prst="rect">
            <a:avLst/>
          </a:prstGeom>
        </p:spPr>
      </p:pic>
      <p:cxnSp>
        <p:nvCxnSpPr>
          <p:cNvPr id="80" name="直接连接符 79"/>
          <p:cNvCxnSpPr/>
          <p:nvPr/>
        </p:nvCxnSpPr>
        <p:spPr>
          <a:xfrm>
            <a:off x="4500116" y="836712"/>
            <a:ext cx="34766" cy="584718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015266" y="2184890"/>
            <a:ext cx="716209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866293" y="3461027"/>
            <a:ext cx="716209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866293" y="4607596"/>
            <a:ext cx="716209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66293" y="5733256"/>
            <a:ext cx="716209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827" y="1021119"/>
            <a:ext cx="1307207" cy="111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77" y="2425538"/>
            <a:ext cx="1069031" cy="9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52736"/>
            <a:ext cx="1387327" cy="104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600" y="2490007"/>
            <a:ext cx="1078235" cy="938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856" y="3642765"/>
            <a:ext cx="996501" cy="90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084" y="3681927"/>
            <a:ext cx="997684" cy="82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14111"/>
            <a:ext cx="964805" cy="839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899" y="4797152"/>
            <a:ext cx="1039736" cy="891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825" y="5865513"/>
            <a:ext cx="953983" cy="875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904657"/>
            <a:ext cx="759769" cy="764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877272"/>
            <a:ext cx="716638" cy="784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24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23493</TotalTime>
  <Words>74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番茄花园</dc:creator>
  <cp:lastModifiedBy>陈加滨(Eric)</cp:lastModifiedBy>
  <cp:revision>1942</cp:revision>
  <dcterms:created xsi:type="dcterms:W3CDTF">2009-09-16T07:37:35Z</dcterms:created>
  <dcterms:modified xsi:type="dcterms:W3CDTF">2012-08-31T02:01:38Z</dcterms:modified>
</cp:coreProperties>
</file>