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358" r:id="rId2"/>
    <p:sldId id="359" r:id="rId3"/>
    <p:sldId id="350" r:id="rId4"/>
    <p:sldId id="356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7955"/>
    <a:srgbClr val="3371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709" autoAdjust="0"/>
  </p:normalViewPr>
  <p:slideViewPr>
    <p:cSldViewPr>
      <p:cViewPr>
        <p:scale>
          <a:sx n="66" d="100"/>
          <a:sy n="66" d="100"/>
        </p:scale>
        <p:origin x="-149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D7130F-608C-4BFB-8F43-483BCB41223E}" type="datetimeFigureOut">
              <a:rPr lang="zh-CN" altLang="en-US" smtClean="0"/>
              <a:t>2012/6/8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40D28-2397-41F5-BEB2-F42A864271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427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CE674CD-D69F-4478-9CE9-7459284D8CEE}" type="slidenum">
              <a:rPr lang="he-IL" altLang="en-US">
                <a:ea typeface="宋体" charset="-122"/>
              </a:rPr>
              <a:pPr/>
              <a:t>1</a:t>
            </a:fld>
            <a:endParaRPr lang="en-US" altLang="zh-CN" dirty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39CEB8-CF29-4BE2-83B3-7ECEFC761E11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上万台话机合作部署 </a:t>
            </a:r>
            <a:r>
              <a:rPr lang="en-US" altLang="zh-CN" dirty="0" err="1" smtClean="0"/>
              <a:t>avaya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40D28-2397-41F5-BEB2-F42A8642713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083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7B794-37A6-400C-B3C4-19136A6F315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1E5E7-2A8B-477E-AA02-BC34CFC5F41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533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12FAD-DAC7-4629-9432-0D32ABF0006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C0C68-D53B-4707-A2E0-219BBD5C7BB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412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F1EEA-16BE-43C7-AF2E-E39C0332533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6AB45-136F-452A-A22A-FBCE14FBF35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765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F22CC-90AC-494B-9093-2325C2E4264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70DF8-2B25-4D2A-BD23-D16DA1BD8C5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543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66F60-0E61-49EB-9CB3-4D9C207B0C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8E9C9-E394-4963-AC68-9AC5005CD8C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70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40997-5E24-4096-B589-33876E1FC23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21F33-FFB7-44F8-B4F4-129DAD571F1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566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4AF53-D120-4093-93F4-0F9BDA4945B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8E904-F0E0-4652-A7FC-37C36693185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826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CCF8C-1DE8-41C6-ACD4-63AB7AD2C08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5518F-961F-4CBE-A0D1-5840B1DF15B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64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102F6-B5C3-404F-B344-A0043B8D16A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FF424-89C9-41DA-9B24-B276AE08F76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801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7600-722E-4395-B425-E8923B9AF0E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C702-B215-4BE6-8A99-0EE47227A3D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690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74566-8983-4E62-9496-1A77843DACF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15A8D-EE45-4014-9925-FADBF961AB9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787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49BC2D-BA7D-4055-AE37-E80F1A13E53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7A95B5-08A7-4DD7-942B-F608A937D17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85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 txBox="1">
            <a:spLocks noChangeArrowheads="1"/>
          </p:cNvSpPr>
          <p:nvPr/>
        </p:nvSpPr>
        <p:spPr bwMode="auto">
          <a:xfrm>
            <a:off x="88776" y="126976"/>
            <a:ext cx="498728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Pizza Hut</a:t>
            </a:r>
          </a:p>
        </p:txBody>
      </p:sp>
      <p:sp>
        <p:nvSpPr>
          <p:cNvPr id="24586" name="矩形 5"/>
          <p:cNvSpPr>
            <a:spLocks noChangeArrowheads="1"/>
          </p:cNvSpPr>
          <p:nvPr/>
        </p:nvSpPr>
        <p:spPr bwMode="auto">
          <a:xfrm>
            <a:off x="440432" y="980728"/>
            <a:ext cx="824337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world's largest chain enterprise of pizza canteen.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Malaysia branch of the company 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adopted Yealink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IP phones to 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satisfy the consumers' demand of dealing with huge user data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information.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C:\Users\yl0073\47403\图片1_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217251"/>
            <a:ext cx="2407848" cy="2407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76544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10"/>
    </mc:Choice>
    <mc:Fallback xmlns="">
      <p:transition spd="slow" advTm="1481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08112" y="828909"/>
            <a:ext cx="8540352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Top Glove </a:t>
            </a:r>
            <a:r>
              <a:rPr lang="en-US" altLang="zh-CN" b="1" dirty="0" err="1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Sdn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zh-CN" b="1" dirty="0" err="1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Bhd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，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with </a:t>
            </a:r>
            <a:r>
              <a:rPr lang="en-US" altLang="zh-CN" b="1" dirty="0" err="1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headquaters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Malaysia, is the world largest 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latex gloves 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manufacturer.</a:t>
            </a:r>
          </a:p>
          <a:p>
            <a:pPr marL="285750" indent="-28575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In order to improve business efficiency and expand world market share, the group mass deployed VoIP communication systems and selected Yealink IP phones as terminal communication equipment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。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Comments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00100" lvl="1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Easy deployment</a:t>
            </a:r>
          </a:p>
          <a:p>
            <a:pPr marL="800100" lvl="1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Broad compatibility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00100" lvl="1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Excellent local technical support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6784" y="107921"/>
            <a:ext cx="8719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Top </a:t>
            </a:r>
            <a:r>
              <a:rPr lang="en-US" altLang="zh-CN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Glove </a:t>
            </a:r>
            <a:r>
              <a:rPr lang="en-US" altLang="zh-CN" sz="32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Sdn</a:t>
            </a:r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zh-CN" sz="32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Bhd</a:t>
            </a:r>
            <a:endParaRPr lang="zh-CN" altLang="en-US" sz="32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50" name="Picture 2" descr="C:\Users\yl0073\47403\top_glove5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501008"/>
            <a:ext cx="3096344" cy="20368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  <a:softEdge rad="12700"/>
          </a:effectLst>
          <a:extLst/>
        </p:spPr>
      </p:pic>
    </p:spTree>
    <p:extLst>
      <p:ext uri="{BB962C8B-B14F-4D97-AF65-F5344CB8AC3E}">
        <p14:creationId xmlns:p14="http://schemas.microsoft.com/office/powerpoint/2010/main" val="2154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6023" y="44624"/>
            <a:ext cx="4485055" cy="648072"/>
          </a:xfrm>
        </p:spPr>
        <p:txBody>
          <a:bodyPr>
            <a:noAutofit/>
          </a:bodyPr>
          <a:lstStyle/>
          <a:p>
            <a:pPr algn="l"/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QATAR AIRWAYS</a:t>
            </a:r>
            <a:endParaRPr lang="zh-CN" altLang="en-US" sz="32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018" y="836712"/>
            <a:ext cx="8604448" cy="4752528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  <a:spcBef>
                <a:spcPts val="1200"/>
              </a:spcBef>
              <a:buClr>
                <a:srgbClr val="0A7955"/>
              </a:buClr>
              <a:buSzPct val="80000"/>
              <a:buFont typeface="Wingdings" pitchFamily="2" charset="2"/>
              <a:buChar char="n"/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QATAR AIRWAYS is one of the seven </a:t>
            </a:r>
            <a:r>
              <a:rPr lang="en-US" altLang="zh-CN" sz="18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five-star airline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companies in the world, entitled the </a:t>
            </a:r>
            <a:r>
              <a:rPr lang="zh-CN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“</a:t>
            </a:r>
            <a:r>
              <a:rPr lang="en-US" altLang="zh-CN" sz="18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Skytrax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World Airline Awards</a:t>
            </a:r>
            <a:r>
              <a:rPr lang="zh-CN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”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It owns more than 90 airplanes, flying to more than 90 destinations in the world. </a:t>
            </a:r>
          </a:p>
          <a:p>
            <a:pPr>
              <a:lnSpc>
                <a:spcPts val="3000"/>
              </a:lnSpc>
              <a:spcBef>
                <a:spcPts val="1200"/>
              </a:spcBef>
              <a:buClr>
                <a:srgbClr val="0A7955"/>
              </a:buClr>
              <a:buSzPct val="80000"/>
              <a:buFont typeface="Wingdings" pitchFamily="2" charset="2"/>
              <a:buChar char="n"/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</a:t>
            </a:r>
            <a:r>
              <a:rPr lang="en-US" altLang="zh-CN" sz="18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order to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swimmingly schedule </a:t>
            </a:r>
            <a:r>
              <a:rPr lang="en-US" altLang="zh-CN" sz="18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flights and the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ground support, the company selected </a:t>
            </a:r>
            <a:r>
              <a:rPr lang="en-US" altLang="zh-CN" sz="1800" b="1" dirty="0" err="1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Yealink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IP phones to ensure smooth communication.</a:t>
            </a:r>
            <a:r>
              <a:rPr lang="zh-CN" altLang="en-US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 </a:t>
            </a:r>
            <a:endParaRPr lang="en-US" altLang="zh-CN" sz="1800" b="1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ts val="3000"/>
              </a:lnSpc>
              <a:spcBef>
                <a:spcPts val="1200"/>
              </a:spcBef>
              <a:buClr>
                <a:srgbClr val="0A7955"/>
              </a:buClr>
              <a:buSzPct val="80000"/>
              <a:buFont typeface="Wingdings" pitchFamily="2" charset="2"/>
              <a:buChar char="n"/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Comments</a:t>
            </a:r>
          </a:p>
          <a:p>
            <a:pPr marL="800100" lvl="1" indent="-342900" eaLnBrk="1" hangingPunct="1">
              <a:lnSpc>
                <a:spcPct val="150000"/>
              </a:lnSpc>
              <a:spcBef>
                <a:spcPts val="120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18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High </a:t>
            </a: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quality</a:t>
            </a:r>
          </a:p>
          <a:p>
            <a:pPr marL="800100" lvl="1" indent="-342900" eaLnBrk="1" hangingPunct="1">
              <a:lnSpc>
                <a:spcPct val="150000"/>
              </a:lnSpc>
              <a:spcBef>
                <a:spcPts val="120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Rapid local technical support</a:t>
            </a:r>
          </a:p>
          <a:p>
            <a:pPr marL="800100" lvl="1" indent="-342900" eaLnBrk="1" hangingPunct="1">
              <a:lnSpc>
                <a:spcPct val="150000"/>
              </a:lnSpc>
              <a:spcBef>
                <a:spcPts val="120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Easy to use</a:t>
            </a:r>
          </a:p>
        </p:txBody>
      </p:sp>
      <p:pic>
        <p:nvPicPr>
          <p:cNvPr id="1026" name="Picture 2" descr="C:\Users\yl0073\47403\2010-07-16-001252-d3w0t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688" y="4221088"/>
            <a:ext cx="4214079" cy="13927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33106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543"/>
            <a:ext cx="5338936" cy="634082"/>
          </a:xfr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DIALOG</a:t>
            </a:r>
            <a:endParaRPr lang="zh-CN" altLang="en-US" sz="3200" b="1" dirty="0">
              <a:solidFill>
                <a:schemeClr val="bg1"/>
              </a:solidFill>
              <a:latin typeface="Tahoma" pitchFamily="34" charset="0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4" name="矩形 4"/>
          <p:cNvSpPr>
            <a:spLocks noGrp="1" noChangeArrowheads="1"/>
          </p:cNvSpPr>
          <p:nvPr>
            <p:ph idx="1"/>
          </p:nvPr>
        </p:nvSpPr>
        <p:spPr bwMode="auto">
          <a:xfrm>
            <a:off x="251520" y="836712"/>
            <a:ext cx="8568952" cy="4570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85738" indent="-185738">
              <a:lnSpc>
                <a:spcPct val="150000"/>
              </a:lnSpc>
              <a:spcBef>
                <a:spcPts val="1800"/>
              </a:spcBef>
              <a:buClr>
                <a:srgbClr val="00B050"/>
              </a:buClr>
              <a:buSzPct val="50000"/>
              <a:buFontTx/>
              <a:buBlip>
                <a:blip r:embed="rId3"/>
              </a:buBlip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largest technique provider in </a:t>
            </a:r>
            <a:r>
              <a:rPr lang="en-US" altLang="zh-CN" sz="18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Petroleum Chemistry Industry in Malaysia,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market </a:t>
            </a:r>
            <a:r>
              <a:rPr lang="en-US" altLang="zh-CN" sz="18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value of the company has exceeded $1.5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billion.</a:t>
            </a:r>
            <a:endParaRPr lang="en-US" altLang="zh-CN" sz="18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85738" indent="-185738">
              <a:lnSpc>
                <a:spcPct val="150000"/>
              </a:lnSpc>
              <a:spcBef>
                <a:spcPts val="1800"/>
              </a:spcBef>
              <a:buClr>
                <a:srgbClr val="00B050"/>
              </a:buClr>
              <a:buSzPct val="50000"/>
              <a:buFontTx/>
              <a:buBlip>
                <a:blip r:embed="rId3"/>
              </a:buBlip>
            </a:pPr>
            <a:r>
              <a:rPr lang="en-US" altLang="zh-CN" sz="18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elected Yealink IP phones as the terminal equipment for its Avaya SCS full solution, ensuring rapid and efficient communication between headquarter and branches.</a:t>
            </a:r>
          </a:p>
          <a:p>
            <a:pPr marL="185738" indent="-185738">
              <a:lnSpc>
                <a:spcPct val="150000"/>
              </a:lnSpc>
              <a:spcBef>
                <a:spcPts val="1800"/>
              </a:spcBef>
              <a:buClr>
                <a:srgbClr val="00B050"/>
              </a:buClr>
              <a:buSzPct val="50000"/>
              <a:buFontTx/>
              <a:buBlip>
                <a:blip r:embed="rId3"/>
              </a:buBlip>
            </a:pPr>
            <a:r>
              <a:rPr lang="zh-CN" altLang="en-US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Comments</a:t>
            </a:r>
            <a:endParaRPr lang="en-US" altLang="zh-CN" sz="18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lvl="1" indent="368300">
              <a:spcBef>
                <a:spcPts val="180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Cost-effective</a:t>
            </a:r>
            <a:endParaRPr lang="en-US" altLang="zh-CN" sz="18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lvl="1" indent="368300">
              <a:spcBef>
                <a:spcPts val="180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Full and efficient office functions </a:t>
            </a:r>
            <a:endParaRPr lang="en-US" altLang="zh-CN" sz="18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lvl="1" indent="368300">
              <a:spcBef>
                <a:spcPts val="180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Professional and rapid technical support</a:t>
            </a:r>
            <a:endParaRPr lang="en-US" altLang="zh-CN" sz="18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0" name="Picture 2" descr="C:\Users\Administrator\Desktop\pic_about_dialog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068960"/>
            <a:ext cx="4106542" cy="1381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67207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4486</TotalTime>
  <Words>243</Words>
  <Application>Microsoft Office PowerPoint</Application>
  <PresentationFormat>全屏显示(4:3)</PresentationFormat>
  <Paragraphs>28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1_Office 主题</vt:lpstr>
      <vt:lpstr>PowerPoint 演示文稿</vt:lpstr>
      <vt:lpstr>PowerPoint 演示文稿</vt:lpstr>
      <vt:lpstr>QATAR AIRWAYS</vt:lpstr>
      <vt:lpstr>DIALOG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卢凌燕(Eliza)</dc:creator>
  <cp:lastModifiedBy>Eliza</cp:lastModifiedBy>
  <cp:revision>543</cp:revision>
  <dcterms:created xsi:type="dcterms:W3CDTF">2012-03-15T03:14:54Z</dcterms:created>
  <dcterms:modified xsi:type="dcterms:W3CDTF">2012-06-08T10:20:08Z</dcterms:modified>
</cp:coreProperties>
</file>