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89" r:id="rId2"/>
    <p:sldId id="356" r:id="rId3"/>
    <p:sldId id="355" r:id="rId4"/>
    <p:sldId id="359" r:id="rId5"/>
    <p:sldId id="354" r:id="rId6"/>
    <p:sldId id="3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改为巴西大学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78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9876" name="灯片编号占位符 3"/>
          <p:cNvSpPr txBox="1">
            <a:spLocks noGrp="1"/>
          </p:cNvSpPr>
          <p:nvPr/>
        </p:nvSpPr>
        <p:spPr bwMode="auto">
          <a:xfrm>
            <a:off x="3883991" y="8684961"/>
            <a:ext cx="2972392" cy="4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b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/>
            <a:fld id="{47E17581-624C-433F-A0AD-44CA34D59086}" type="slidenum">
              <a:rPr lang="zh-CN" altLang="en-US" sz="1200">
                <a:latin typeface="Calibri" pitchFamily="34" charset="0"/>
              </a:rPr>
              <a:pPr algn="r" eaLnBrk="1" hangingPunct="1"/>
              <a:t>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改为巴西大学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78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39F3D0-65F0-4F49-BCB5-510DC70A2CD7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24" y="58614"/>
            <a:ext cx="5076056" cy="634082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Citibank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112528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Citibank has retail banking operations in more than 100 countries and territories around the world</a:t>
            </a:r>
          </a:p>
          <a:p>
            <a:pPr eaLnBrk="1" hangingPunct="1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Mass Deployed Yealink Gigabit Color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phones 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Shanghai headquarters to improve business efficiency.</a:t>
            </a:r>
          </a:p>
          <a:p>
            <a:pPr eaLnBrk="1" hangingPunct="1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：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Seamless compatibility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to deploy and use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quality and stable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buClr>
                <a:srgbClr val="0A7955"/>
              </a:buClr>
              <a:buSzPct val="60000"/>
              <a:buNone/>
            </a:pPr>
            <a:endParaRPr lang="en-US" altLang="zh-CN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buClr>
                <a:srgbClr val="00B050"/>
              </a:buClr>
              <a:buSzPct val="60000"/>
              <a:buNone/>
            </a:pPr>
            <a:r>
              <a:rPr lang="en-US" altLang="zh-CN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zh-CN" altLang="zh-CN" sz="2000" b="1" dirty="0" smtClean="0"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3068960"/>
            <a:ext cx="2232248" cy="2976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"/>
          </a:effectLst>
          <a:extLst/>
        </p:spPr>
      </p:pic>
    </p:spTree>
    <p:extLst>
      <p:ext uri="{BB962C8B-B14F-4D97-AF65-F5344CB8AC3E}">
        <p14:creationId xmlns:p14="http://schemas.microsoft.com/office/powerpoint/2010/main" val="253347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3"/>
          <p:cNvSpPr>
            <a:spLocks noChangeArrowheads="1"/>
          </p:cNvSpPr>
          <p:nvPr/>
        </p:nvSpPr>
        <p:spPr bwMode="auto">
          <a:xfrm>
            <a:off x="108124" y="107921"/>
            <a:ext cx="568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United Overseas Bank</a:t>
            </a:r>
            <a:endParaRPr lang="zh-CN" altLang="en-US" sz="30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200940" y="692696"/>
            <a:ext cx="8496944" cy="44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UOB is the second largest bank in Singapore, with total assets of 113 billion, ranking 33 in terms of comprehensive strength.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Yealink  IP phones  jointly with AVAYA system platform, in order to improve working efficiency.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Seamless compatibility</a:t>
            </a: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quality and stable 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Rapid and professional technical support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Administrator\Desktop\c87c6ecf0d2bea06f9dc610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147480"/>
            <a:ext cx="216024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98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1967" y="908720"/>
            <a:ext cx="85585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HSBC is one of the largest bank and financial services institutions in the world, with more than 7200 branches in over 80 countries and areas.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Yealink IP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phones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 communication equipment, to satisfy all the communication needs.</a:t>
            </a:r>
            <a:r>
              <a:rPr lang="zh-CN" altLang="en-US" sz="2200" b="1" dirty="0">
                <a:latin typeface="Tahoma" pitchFamily="34" charset="0"/>
                <a:ea typeface="微软雅黑" pitchFamily="34" charset="-122"/>
                <a:cs typeface="Tahoma" pitchFamily="34" charset="0"/>
              </a:rPr>
              <a:t/>
            </a:r>
            <a:br>
              <a:rPr lang="zh-CN" altLang="en-US" sz="2200" b="1" dirty="0">
                <a:latin typeface="Tahoma" pitchFamily="34" charset="0"/>
                <a:ea typeface="微软雅黑" pitchFamily="34" charset="-122"/>
                <a:cs typeface="Tahoma" pitchFamily="34" charset="0"/>
              </a:rPr>
            </a:br>
            <a:endParaRPr lang="zh-CN" altLang="en-US" sz="2200" b="1" dirty="0"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983" y="116632"/>
            <a:ext cx="1314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HSBC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2" name="Picture 2" descr="C:\Users\yl0073\47403\1299172239dYypudp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71214"/>
            <a:ext cx="4608512" cy="812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7306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 txBox="1">
            <a:spLocks noChangeArrowheads="1"/>
          </p:cNvSpPr>
          <p:nvPr/>
        </p:nvSpPr>
        <p:spPr bwMode="auto">
          <a:xfrm>
            <a:off x="273050" y="127000"/>
            <a:ext cx="35337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ank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 Ireland</a:t>
            </a:r>
            <a:endParaRPr lang="en-US" altLang="zh-CN" sz="3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129034" y="836712"/>
            <a:ext cx="876344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Bank of Ireland is a diversified Financial Services Group established in 1783 by Royal Charter. </a:t>
            </a:r>
            <a:endParaRPr lang="en-US" altLang="zh-CN" sz="22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0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Adopted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phones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</a:t>
            </a: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 the seats in the IP Contact Center of the Bank of Ireland.</a:t>
            </a:r>
          </a:p>
        </p:txBody>
      </p:sp>
      <p:pic>
        <p:nvPicPr>
          <p:cNvPr id="9" name="Picture 3" descr="C:\Users\yl0073\47403\bank-of-irel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82" y="3823653"/>
            <a:ext cx="2011565" cy="1508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" name="Picture 4" descr="C:\Users\yl0073\47403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795" y="3147144"/>
            <a:ext cx="4845645" cy="2946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2386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908720"/>
            <a:ext cx="8568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Ping An ranks 147 in the “Forbes Global 2000” in 2011, continuing to be  No.1 non-state-owned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enterprise in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China mainland.</a:t>
            </a: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Mass deployed Yealink IP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phones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the newly-established Ping An Mansion  in Shanghai to meet communication needs.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983" y="116632"/>
            <a:ext cx="19191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PING AN</a:t>
            </a:r>
            <a:endParaRPr lang="zh-CN" altLang="en-US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yl0073\47403\4005722_123219108107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33743"/>
            <a:ext cx="5502448" cy="468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124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 noChangeArrowheads="1"/>
          </p:cNvSpPr>
          <p:nvPr/>
        </p:nvSpPr>
        <p:spPr bwMode="auto">
          <a:xfrm>
            <a:off x="288032" y="126976"/>
            <a:ext cx="4427984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CPIC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182321" y="911708"/>
            <a:ext cx="8964996" cy="246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 of the Fortune Global 500 companies. The revenue of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insurance business in 2011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reached 154.958 billion RMB.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Over 5,700 branches, more than 74,000 staffs.</a:t>
            </a:r>
          </a:p>
          <a:p>
            <a:pPr marL="342900" indent="-34290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</a:t>
            </a:r>
            <a:r>
              <a:rPr lang="en-US" altLang="zh-CN" sz="20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IP phones for all the seats in the newly established Shanghai IP Contact Center to meet its development.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 descr="C:\Users\yl0073\47403\201061218171774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41" b="28084"/>
          <a:stretch/>
        </p:blipFill>
        <p:spPr bwMode="auto">
          <a:xfrm>
            <a:off x="5004048" y="4077072"/>
            <a:ext cx="3127846" cy="1365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720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8"/>
    </mc:Choice>
    <mc:Fallback xmlns="">
      <p:transition spd="slow" advTm="625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4535</TotalTime>
  <Words>285</Words>
  <Application>Microsoft Office PowerPoint</Application>
  <PresentationFormat>全屏显示(4:3)</PresentationFormat>
  <Paragraphs>36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1_Office 主题</vt:lpstr>
      <vt:lpstr>Citibank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549</cp:revision>
  <dcterms:created xsi:type="dcterms:W3CDTF">2012-03-15T03:14:54Z</dcterms:created>
  <dcterms:modified xsi:type="dcterms:W3CDTF">2012-06-08T10:10:35Z</dcterms:modified>
</cp:coreProperties>
</file>