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61" r:id="rId2"/>
    <p:sldId id="362" r:id="rId3"/>
    <p:sldId id="363" r:id="rId4"/>
    <p:sldId id="3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上万台话机合作部署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40D28-2397-41F5-BEB2-F42A864271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155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3"/>
          <p:cNvSpPr>
            <a:spLocks noChangeArrowheads="1"/>
          </p:cNvSpPr>
          <p:nvPr/>
        </p:nvSpPr>
        <p:spPr bwMode="auto">
          <a:xfrm>
            <a:off x="180132" y="35913"/>
            <a:ext cx="5688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Telefonica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395536" y="908720"/>
            <a:ext cx="8352731" cy="443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 of the largest telecommunication carriers in the World and the second largest telecommunication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carriers in Europe.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Cooperated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with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BroadSoft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provide stable solutions for abundant European customers since 2009,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satisfying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needs of communication and collaboration on a large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scale.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from Telefonica:</a:t>
            </a:r>
          </a:p>
          <a:p>
            <a:pPr marL="800100" lvl="1" indent="-342900" eaLnBrk="0" hangingPunct="0">
              <a:spcBef>
                <a:spcPts val="5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Nice outlook 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 eaLnBrk="0" hangingPunct="0">
              <a:spcBef>
                <a:spcPts val="5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Stable 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 eaLnBrk="0" hangingPunct="0">
              <a:spcBef>
                <a:spcPts val="5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Rapid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technical support </a:t>
            </a:r>
          </a:p>
        </p:txBody>
      </p:sp>
      <p:pic>
        <p:nvPicPr>
          <p:cNvPr id="27652" name="图片 16" descr="Telefonic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49695"/>
            <a:ext cx="2720942" cy="105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36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" y="58614"/>
            <a:ext cx="5338936" cy="634082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KPN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" name="矩形 4"/>
          <p:cNvSpPr>
            <a:spLocks noGrp="1" noChangeArrowheads="1"/>
          </p:cNvSpPr>
          <p:nvPr>
            <p:ph idx="1"/>
          </p:nvPr>
        </p:nvSpPr>
        <p:spPr bwMode="auto">
          <a:xfrm>
            <a:off x="467544" y="836712"/>
            <a:ext cx="8229600" cy="37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Blip>
                <a:blip r:embed="rId3"/>
              </a:buBlip>
            </a:pP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largest telecommunication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carrier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Netherlands, rewarded as one of the top 10 telecommunication companies for investment.  </a:t>
            </a: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Officially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commended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customers.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from KPN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Cost effective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Fashionable outlook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spcBef>
                <a:spcPts val="1800"/>
              </a:spcBef>
              <a:buClr>
                <a:srgbClr val="00B050"/>
              </a:buClr>
              <a:buSzPct val="10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Professional rapid technical support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16936"/>
            <a:ext cx="3676650" cy="1381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4104456" cy="778098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PCCW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" name="矩形 4"/>
          <p:cNvSpPr txBox="1">
            <a:spLocks noChangeArrowheads="1"/>
          </p:cNvSpPr>
          <p:nvPr/>
        </p:nvSpPr>
        <p:spPr bwMode="auto">
          <a:xfrm>
            <a:off x="323528" y="980727"/>
            <a:ext cx="8640960" cy="457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largest telecommunication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carrier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HK.</a:t>
            </a: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en-US" altLang="zh-CN" sz="18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has established 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friendly relationship and co-operation to provider customers with various solutions for the development needs of the corporates.</a:t>
            </a:r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5738" indent="-185738">
              <a:lnSpc>
                <a:spcPct val="150000"/>
              </a:lnSpc>
              <a:spcBef>
                <a:spcPts val="1800"/>
              </a:spcBef>
              <a:buClr>
                <a:srgbClr val="00B050"/>
              </a:buClr>
              <a:buSzPct val="50000"/>
              <a:buFontTx/>
              <a:buBlip>
                <a:blip r:embed="rId3"/>
              </a:buBlip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</a:p>
          <a:p>
            <a:pPr marL="355600" lvl="1" indent="3683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deployment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3683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quality</a:t>
            </a:r>
          </a:p>
          <a:p>
            <a:pPr marL="355600" lvl="1" indent="368300">
              <a:lnSpc>
                <a:spcPct val="150000"/>
              </a:lnSpc>
              <a:spcBef>
                <a:spcPts val="18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Professional </a:t>
            </a:r>
            <a:r>
              <a:rPr lang="en-US" altLang="zh-CN" sz="18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rapid technical support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541418"/>
            <a:ext cx="3307326" cy="109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0" y="44450"/>
            <a:ext cx="24844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altLang="zh-CN" sz="30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BSNL</a:t>
            </a:r>
            <a:endParaRPr lang="zh-CN" altLang="en-US" sz="3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3555" name="Picture 2" descr="C:\Documents and Settings\cdx\桌面\SIS-BSNL laun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350" y="3556000"/>
            <a:ext cx="3690938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Documents and Settings\cdx\桌面\SIS-BSNL launch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100" y="3556000"/>
            <a:ext cx="37322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形标注 9"/>
          <p:cNvSpPr/>
          <p:nvPr/>
        </p:nvSpPr>
        <p:spPr>
          <a:xfrm>
            <a:off x="3340100" y="2127250"/>
            <a:ext cx="3629025" cy="1571625"/>
          </a:xfrm>
          <a:prstGeom prst="wedgeEllipseCallout">
            <a:avLst>
              <a:gd name="adj1" fmla="val -44784"/>
              <a:gd name="adj2" fmla="val 109547"/>
            </a:avLst>
          </a:prstGeom>
          <a:noFill/>
          <a:ln>
            <a:solidFill>
              <a:srgbClr val="79FB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SAM PITRODA,  </a:t>
            </a:r>
          </a:p>
          <a:p>
            <a:pPr algn="l" rtl="0">
              <a:defRPr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 of the advisor to Prime Minister India for Telecommunication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340100" y="2127250"/>
            <a:ext cx="3629025" cy="1571625"/>
          </a:xfrm>
          <a:prstGeom prst="wedgeEllipseCallout">
            <a:avLst>
              <a:gd name="adj1" fmla="val 31935"/>
              <a:gd name="adj2" fmla="val 63523"/>
            </a:avLst>
          </a:prstGeom>
          <a:noFill/>
          <a:ln>
            <a:solidFill>
              <a:srgbClr val="79FB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endParaRPr lang="en-US" b="1">
              <a:solidFill>
                <a:srgbClr val="FFC905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3559" name="图片 11" descr="BSN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2286000"/>
            <a:ext cx="11414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矩形 4"/>
          <p:cNvSpPr>
            <a:spLocks noChangeArrowheads="1"/>
          </p:cNvSpPr>
          <p:nvPr/>
        </p:nvSpPr>
        <p:spPr bwMode="auto">
          <a:xfrm>
            <a:off x="611187" y="980728"/>
            <a:ext cx="7997825" cy="140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FontTx/>
              <a:buBlip>
                <a:blip r:embed="rId6"/>
              </a:buBlip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BSNL, the top telecom operator in India</a:t>
            </a:r>
          </a:p>
          <a:p>
            <a:pPr marL="342900" indent="-342900" algn="l" rtl="0" eaLnBrk="0" hangingPunct="0">
              <a:lnSpc>
                <a:spcPct val="150000"/>
              </a:lnSpc>
              <a:spcBef>
                <a:spcPts val="500"/>
              </a:spcBef>
              <a:buClr>
                <a:srgbClr val="00B050"/>
              </a:buClr>
              <a:buSzPct val="60000"/>
              <a:buFontTx/>
              <a:buBlip>
                <a:blip r:embed="rId6"/>
              </a:buBlip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Deployed Yealink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phones and IP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ideo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hones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 a large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scale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7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4474</TotalTime>
  <Words>165</Words>
  <Application>Microsoft Office PowerPoint</Application>
  <PresentationFormat>全屏显示(4:3)</PresentationFormat>
  <Paragraphs>29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1_Office 主题</vt:lpstr>
      <vt:lpstr>PowerPoint 演示文稿</vt:lpstr>
      <vt:lpstr>KPN</vt:lpstr>
      <vt:lpstr>PCCW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531</cp:revision>
  <dcterms:created xsi:type="dcterms:W3CDTF">2012-03-15T03:14:54Z</dcterms:created>
  <dcterms:modified xsi:type="dcterms:W3CDTF">2012-06-08T10:08:46Z</dcterms:modified>
</cp:coreProperties>
</file>