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0.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1.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9" r:id="rId3"/>
    <p:sldMasterId id="2147483678" r:id="rId4"/>
    <p:sldMasterId id="2147483699" r:id="rId5"/>
    <p:sldMasterId id="2147483708" r:id="rId6"/>
    <p:sldMasterId id="2147483717" r:id="rId7"/>
    <p:sldMasterId id="2147483726" r:id="rId8"/>
    <p:sldMasterId id="2147483735" r:id="rId9"/>
    <p:sldMasterId id="2147483744" r:id="rId10"/>
    <p:sldMasterId id="2147483753" r:id="rId11"/>
    <p:sldMasterId id="2147483766" r:id="rId12"/>
  </p:sldMasterIdLst>
  <p:notesMasterIdLst>
    <p:notesMasterId r:id="rId42"/>
  </p:notesMasterIdLst>
  <p:sldIdLst>
    <p:sldId id="256" r:id="rId13"/>
    <p:sldId id="257" r:id="rId14"/>
    <p:sldId id="262" r:id="rId15"/>
    <p:sldId id="300" r:id="rId16"/>
    <p:sldId id="301" r:id="rId17"/>
    <p:sldId id="302" r:id="rId18"/>
    <p:sldId id="261" r:id="rId19"/>
    <p:sldId id="291" r:id="rId20"/>
    <p:sldId id="293" r:id="rId21"/>
    <p:sldId id="286" r:id="rId22"/>
    <p:sldId id="292" r:id="rId23"/>
    <p:sldId id="303" r:id="rId24"/>
    <p:sldId id="284" r:id="rId25"/>
    <p:sldId id="270" r:id="rId26"/>
    <p:sldId id="271" r:id="rId27"/>
    <p:sldId id="304" r:id="rId28"/>
    <p:sldId id="305" r:id="rId29"/>
    <p:sldId id="273" r:id="rId30"/>
    <p:sldId id="274" r:id="rId31"/>
    <p:sldId id="285" r:id="rId32"/>
    <p:sldId id="275" r:id="rId33"/>
    <p:sldId id="287" r:id="rId34"/>
    <p:sldId id="295" r:id="rId35"/>
    <p:sldId id="294" r:id="rId36"/>
    <p:sldId id="296" r:id="rId37"/>
    <p:sldId id="297" r:id="rId38"/>
    <p:sldId id="298" r:id="rId39"/>
    <p:sldId id="299" r:id="rId40"/>
    <p:sldId id="290" r:id="rId41"/>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A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9691" autoAdjust="0"/>
  </p:normalViewPr>
  <p:slideViewPr>
    <p:cSldViewPr>
      <p:cViewPr>
        <p:scale>
          <a:sx n="100" d="100"/>
          <a:sy n="100" d="100"/>
        </p:scale>
        <p:origin x="-504" y="2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E68C28-F7CB-4340-B098-0574C7CEEABC}" type="datetimeFigureOut">
              <a:rPr lang="en-US" smtClean="0"/>
              <a:t>9/11/2014</a:t>
            </a:fld>
            <a:endParaRPr 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CA09FC-AE48-47F7-B716-789A2DE2356F}" type="slidenum">
              <a:rPr lang="en-US" smtClean="0"/>
              <a:t>‹#›</a:t>
            </a:fld>
            <a:endParaRPr lang="en-US"/>
          </a:p>
        </p:txBody>
      </p:sp>
    </p:spTree>
    <p:extLst>
      <p:ext uri="{BB962C8B-B14F-4D97-AF65-F5344CB8AC3E}">
        <p14:creationId xmlns:p14="http://schemas.microsoft.com/office/powerpoint/2010/main" val="556204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17CA09FC-AE48-47F7-B716-789A2DE2356F}" type="slidenum">
              <a:rPr lang="en-US" smtClean="0"/>
              <a:t>1</a:t>
            </a:fld>
            <a:endParaRPr lang="en-US"/>
          </a:p>
        </p:txBody>
      </p:sp>
    </p:spTree>
    <p:extLst>
      <p:ext uri="{BB962C8B-B14F-4D97-AF65-F5344CB8AC3E}">
        <p14:creationId xmlns:p14="http://schemas.microsoft.com/office/powerpoint/2010/main" val="651318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Call center market, </a:t>
            </a:r>
            <a:r>
              <a:rPr lang="en-US" sz="1200" kern="1200" dirty="0" err="1" smtClean="0">
                <a:solidFill>
                  <a:schemeClr val="tx1"/>
                </a:solidFill>
                <a:effectLst/>
                <a:latin typeface="+mn-lt"/>
                <a:ea typeface="+mn-ea"/>
                <a:cs typeface="+mn-cs"/>
              </a:rPr>
              <a:t>Yealink</a:t>
            </a:r>
            <a:r>
              <a:rPr lang="en-US" sz="1200" kern="1200" dirty="0" smtClean="0">
                <a:solidFill>
                  <a:schemeClr val="tx1"/>
                </a:solidFill>
                <a:effectLst/>
                <a:latin typeface="+mn-lt"/>
                <a:ea typeface="+mn-ea"/>
                <a:cs typeface="+mn-cs"/>
              </a:rPr>
              <a:t> is also successful, and the products comply with the systems of </a:t>
            </a:r>
            <a:r>
              <a:rPr lang="en-US" sz="1200" kern="1200" dirty="0" err="1" smtClean="0">
                <a:solidFill>
                  <a:schemeClr val="tx1"/>
                </a:solidFill>
                <a:effectLst/>
                <a:latin typeface="+mn-lt"/>
                <a:ea typeface="+mn-ea"/>
                <a:cs typeface="+mn-cs"/>
              </a:rPr>
              <a:t>Cosmocom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Genesys</a:t>
            </a:r>
            <a:r>
              <a:rPr lang="en-US" sz="1200" kern="1200" dirty="0" smtClean="0">
                <a:solidFill>
                  <a:schemeClr val="tx1"/>
                </a:solidFill>
                <a:effectLst/>
                <a:latin typeface="+mn-lt"/>
                <a:ea typeface="+mn-ea"/>
                <a:cs typeface="+mn-cs"/>
              </a:rPr>
              <a:t> and ININ etc.</a:t>
            </a:r>
          </a:p>
          <a:p>
            <a:endParaRPr lang="en-US" dirty="0"/>
          </a:p>
        </p:txBody>
      </p:sp>
      <p:sp>
        <p:nvSpPr>
          <p:cNvPr id="4" name="灯片编号占位符 3"/>
          <p:cNvSpPr>
            <a:spLocks noGrp="1"/>
          </p:cNvSpPr>
          <p:nvPr>
            <p:ph type="sldNum" sz="quarter" idx="10"/>
          </p:nvPr>
        </p:nvSpPr>
        <p:spPr/>
        <p:txBody>
          <a:bodyPr/>
          <a:lstStyle/>
          <a:p>
            <a:fld id="{17CA09FC-AE48-47F7-B716-789A2DE2356F}" type="slidenum">
              <a:rPr lang="en-US" smtClean="0"/>
              <a:t>21</a:t>
            </a:fld>
            <a:endParaRPr lang="en-US"/>
          </a:p>
        </p:txBody>
      </p:sp>
    </p:spTree>
    <p:extLst>
      <p:ext uri="{BB962C8B-B14F-4D97-AF65-F5344CB8AC3E}">
        <p14:creationId xmlns:p14="http://schemas.microsoft.com/office/powerpoint/2010/main" val="3198096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fld id="{8989B345-C808-4E64-8872-736B8F1D5AC1}" type="slidenum">
              <a:rPr lang="en-US" altLang="zh-CN" smtClean="0">
                <a:solidFill>
                  <a:prstClr val="black"/>
                </a:solidFill>
              </a:rPr>
              <a:pPr eaLnBrk="1" hangingPunct="1"/>
              <a:t>29</a:t>
            </a:fld>
            <a:endParaRPr lang="en-US" altLang="zh-CN" dirty="0" smtClean="0">
              <a:solidFill>
                <a:prstClr val="black"/>
              </a:solidFill>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zh-CN" altLang="zh-CN" smtClean="0"/>
          </a:p>
        </p:txBody>
      </p:sp>
    </p:spTree>
    <p:extLst>
      <p:ext uri="{BB962C8B-B14F-4D97-AF65-F5344CB8AC3E}">
        <p14:creationId xmlns:p14="http://schemas.microsoft.com/office/powerpoint/2010/main" val="2214227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1" y="4343985"/>
            <a:ext cx="5486400" cy="4114508"/>
          </a:xfrm>
          <a:prstGeom prst="rect">
            <a:avLst/>
          </a:prstGeom>
        </p:spPr>
        <p:txBody>
          <a:bodyPr/>
          <a:lstStyle/>
          <a:p>
            <a:r>
              <a:rPr lang="en-US" sz="1200" kern="1200" dirty="0" smtClean="0">
                <a:solidFill>
                  <a:schemeClr val="tx1"/>
                </a:solidFill>
                <a:effectLst/>
                <a:latin typeface="+mn-lt"/>
                <a:ea typeface="+mn-ea"/>
                <a:cs typeface="+mn-cs"/>
              </a:rPr>
              <a:t>From this page, you can browse full range products of </a:t>
            </a:r>
            <a:r>
              <a:rPr lang="en-US" sz="1200" kern="1200" dirty="0" err="1" smtClean="0">
                <a:solidFill>
                  <a:schemeClr val="tx1"/>
                </a:solidFill>
                <a:effectLst/>
                <a:latin typeface="+mn-lt"/>
                <a:ea typeface="+mn-ea"/>
                <a:cs typeface="+mn-cs"/>
              </a:rPr>
              <a:t>yealink</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First, we have some accessories for phones, such as wireless headset adapter EHS36, call center headset YHS32, expansions EXP, Bluetooth dongle BT40.</a:t>
            </a:r>
          </a:p>
          <a:p>
            <a:r>
              <a:rPr lang="en-US" sz="1200" b="1" kern="1200" dirty="0" smtClean="0">
                <a:solidFill>
                  <a:schemeClr val="tx1"/>
                </a:solidFill>
                <a:effectLst/>
                <a:latin typeface="+mn-lt"/>
                <a:ea typeface="+mn-ea"/>
                <a:cs typeface="+mn-cs"/>
              </a:rPr>
              <a:t>And </a:t>
            </a:r>
            <a:r>
              <a:rPr lang="en-US" sz="1200" kern="1200" dirty="0" smtClean="0">
                <a:solidFill>
                  <a:schemeClr val="tx1"/>
                </a:solidFill>
                <a:effectLst/>
                <a:latin typeface="+mn-lt"/>
                <a:ea typeface="+mn-ea"/>
                <a:cs typeface="+mn-cs"/>
              </a:rPr>
              <a:t>we have the T2 series IP phones, T2 series IP phone is with the classic business design, graphic LCD, two Ethernet ports with POE, HD voice, very rich business features, it is a perfect choice for most of the SMBs and enterprises.</a:t>
            </a:r>
          </a:p>
          <a:p>
            <a:r>
              <a:rPr lang="en-US" sz="1200" b="1" kern="1200" dirty="0" smtClean="0">
                <a:solidFill>
                  <a:schemeClr val="tx1"/>
                </a:solidFill>
                <a:effectLst/>
                <a:latin typeface="+mn-lt"/>
                <a:ea typeface="+mn-ea"/>
                <a:cs typeface="+mn-cs"/>
              </a:rPr>
              <a:t>Then</a:t>
            </a:r>
            <a:r>
              <a:rPr lang="en-US" sz="1200" kern="1200" dirty="0" smtClean="0">
                <a:solidFill>
                  <a:schemeClr val="tx1"/>
                </a:solidFill>
                <a:effectLst/>
                <a:latin typeface="+mn-lt"/>
                <a:ea typeface="+mn-ea"/>
                <a:cs typeface="+mn-cs"/>
              </a:rPr>
              <a:t> the T3 series IP phone, its design is based on the T2 series, it has all the features in T2 series, and what’s more? It has integrated color LCD and Gigabit switch.</a:t>
            </a:r>
          </a:p>
          <a:p>
            <a:r>
              <a:rPr lang="en-US" sz="1200" b="1" kern="1200" dirty="0" smtClean="0">
                <a:solidFill>
                  <a:schemeClr val="tx1"/>
                </a:solidFill>
                <a:effectLst/>
                <a:latin typeface="+mn-lt"/>
                <a:ea typeface="+mn-ea"/>
                <a:cs typeface="+mn-cs"/>
              </a:rPr>
              <a:t>And</a:t>
            </a:r>
            <a:r>
              <a:rPr lang="en-US" sz="1200" kern="1200" dirty="0" smtClean="0">
                <a:solidFill>
                  <a:schemeClr val="tx1"/>
                </a:solidFill>
                <a:effectLst/>
                <a:latin typeface="+mn-lt"/>
                <a:ea typeface="+mn-ea"/>
                <a:cs typeface="+mn-cs"/>
              </a:rPr>
              <a:t> The VP530 is a 4-line SIP video phone with 7-inch touch screen and 2MP camera, it is perfect choice for video calls and video conference.</a:t>
            </a:r>
          </a:p>
          <a:p>
            <a:r>
              <a:rPr lang="en-US" sz="1200" b="1" kern="1200" dirty="0" smtClean="0">
                <a:solidFill>
                  <a:schemeClr val="tx1"/>
                </a:solidFill>
                <a:effectLst/>
                <a:latin typeface="+mn-lt"/>
                <a:ea typeface="+mn-ea"/>
                <a:cs typeface="+mn-cs"/>
              </a:rPr>
              <a:t>The W52P</a:t>
            </a:r>
            <a:r>
              <a:rPr lang="en-US" sz="1200" kern="1200" dirty="0" smtClean="0">
                <a:solidFill>
                  <a:schemeClr val="tx1"/>
                </a:solidFill>
                <a:effectLst/>
                <a:latin typeface="+mn-lt"/>
                <a:ea typeface="+mn-ea"/>
                <a:cs typeface="+mn-cs"/>
              </a:rPr>
              <a:t> is a HD DECT VoIP phone system. It covers a range of over 50m indoors and 300m outdoors and it can support up to 5 handsets, this makes it a very good choice for places where mobility is important.</a:t>
            </a:r>
          </a:p>
          <a:p>
            <a:r>
              <a:rPr lang="en-US" sz="1200" b="1" kern="1200" dirty="0" smtClean="0">
                <a:solidFill>
                  <a:schemeClr val="tx1"/>
                </a:solidFill>
                <a:effectLst/>
                <a:latin typeface="+mn-lt"/>
                <a:ea typeface="+mn-ea"/>
                <a:cs typeface="+mn-cs"/>
              </a:rPr>
              <a:t>Now we</a:t>
            </a:r>
            <a:r>
              <a:rPr lang="en-US" sz="1200" kern="1200" dirty="0" smtClean="0">
                <a:solidFill>
                  <a:schemeClr val="tx1"/>
                </a:solidFill>
                <a:effectLst/>
                <a:latin typeface="+mn-lt"/>
                <a:ea typeface="+mn-ea"/>
                <a:cs typeface="+mn-cs"/>
              </a:rPr>
              <a:t> have the T4 series IP phones, it is with Brand-new elegant design, Gigabit switch, Paperless </a:t>
            </a:r>
            <a:r>
              <a:rPr lang="en-US" sz="1200" kern="1200" dirty="0" err="1" smtClean="0">
                <a:solidFill>
                  <a:schemeClr val="tx1"/>
                </a:solidFill>
                <a:effectLst/>
                <a:latin typeface="+mn-lt"/>
                <a:ea typeface="+mn-ea"/>
                <a:cs typeface="+mn-cs"/>
              </a:rPr>
              <a:t>Dss</a:t>
            </a:r>
            <a:r>
              <a:rPr lang="en-US" sz="1200" kern="1200" dirty="0" smtClean="0">
                <a:solidFill>
                  <a:schemeClr val="tx1"/>
                </a:solidFill>
                <a:effectLst/>
                <a:latin typeface="+mn-lt"/>
                <a:ea typeface="+mn-ea"/>
                <a:cs typeface="+mn-cs"/>
              </a:rPr>
              <a:t> keys, Bluetooth support. This makes T4 series perfect choice for the high end market.</a:t>
            </a:r>
          </a:p>
          <a:p>
            <a:r>
              <a:rPr lang="en-US" sz="1200" b="1" kern="1200" dirty="0" smtClean="0">
                <a:solidFill>
                  <a:schemeClr val="tx1"/>
                </a:solidFill>
                <a:effectLst/>
                <a:latin typeface="+mn-lt"/>
                <a:ea typeface="+mn-ea"/>
                <a:cs typeface="+mn-cs"/>
              </a:rPr>
              <a:t>Last but not least</a:t>
            </a:r>
            <a:r>
              <a:rPr lang="en-US" sz="1200" kern="1200" dirty="0" smtClean="0">
                <a:solidFill>
                  <a:schemeClr val="tx1"/>
                </a:solidFill>
                <a:effectLst/>
                <a:latin typeface="+mn-lt"/>
                <a:ea typeface="+mn-ea"/>
                <a:cs typeface="+mn-cs"/>
              </a:rPr>
              <a:t>, we have the redirection service available worldwide and it is available for </a:t>
            </a:r>
            <a:r>
              <a:rPr lang="en-US" sz="1200" kern="1200" dirty="0" err="1" smtClean="0">
                <a:solidFill>
                  <a:schemeClr val="tx1"/>
                </a:solidFill>
                <a:effectLst/>
                <a:latin typeface="+mn-lt"/>
                <a:ea typeface="+mn-ea"/>
                <a:cs typeface="+mn-cs"/>
              </a:rPr>
              <a:t>Yealink</a:t>
            </a:r>
            <a:r>
              <a:rPr lang="en-US" sz="1200" kern="1200" dirty="0" smtClean="0">
                <a:solidFill>
                  <a:schemeClr val="tx1"/>
                </a:solidFill>
                <a:effectLst/>
                <a:latin typeface="+mn-lt"/>
                <a:ea typeface="+mn-ea"/>
                <a:cs typeface="+mn-cs"/>
              </a:rPr>
              <a:t> Full range products, it makes the deployment much easier.</a:t>
            </a:r>
          </a:p>
        </p:txBody>
      </p:sp>
      <p:sp>
        <p:nvSpPr>
          <p:cNvPr id="4" name="灯片编号占位符 3"/>
          <p:cNvSpPr>
            <a:spLocks noGrp="1"/>
          </p:cNvSpPr>
          <p:nvPr>
            <p:ph type="sldNum" sz="quarter" idx="10"/>
          </p:nvPr>
        </p:nvSpPr>
        <p:spPr/>
        <p:txBody>
          <a:bodyPr/>
          <a:lstStyle/>
          <a:p>
            <a:pPr>
              <a:defRPr/>
            </a:pPr>
            <a:fld id="{44102C0B-7B82-4664-9ED1-8AAE135074A0}" type="slidenum">
              <a:rPr lang="zh-CN" altLang="en-US" smtClean="0"/>
              <a:pPr>
                <a:defRPr/>
              </a:pPr>
              <a:t>8</a:t>
            </a:fld>
            <a:endParaRPr lang="zh-CN" altLang="en-US"/>
          </a:p>
        </p:txBody>
      </p:sp>
    </p:spTree>
    <p:extLst>
      <p:ext uri="{BB962C8B-B14F-4D97-AF65-F5344CB8AC3E}">
        <p14:creationId xmlns:p14="http://schemas.microsoft.com/office/powerpoint/2010/main" val="269688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29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Because the spirit of </a:t>
            </a:r>
            <a:r>
              <a:rPr lang="en-US" sz="1200" kern="1200" dirty="0" err="1" smtClean="0">
                <a:solidFill>
                  <a:schemeClr val="tx1"/>
                </a:solidFill>
                <a:effectLst/>
                <a:latin typeface="+mn-lt"/>
                <a:ea typeface="+mn-ea"/>
                <a:cs typeface="+mn-cs"/>
              </a:rPr>
              <a:t>yealink</a:t>
            </a:r>
            <a:r>
              <a:rPr lang="en-US" sz="1200" kern="1200" dirty="0" smtClean="0">
                <a:solidFill>
                  <a:schemeClr val="tx1"/>
                </a:solidFill>
                <a:effectLst/>
                <a:latin typeface="+mn-lt"/>
                <a:ea typeface="+mn-ea"/>
                <a:cs typeface="+mn-cs"/>
              </a:rPr>
              <a:t> is </a:t>
            </a:r>
            <a:r>
              <a:rPr lang="en-US" sz="1200" b="1" kern="1200" dirty="0" smtClean="0">
                <a:solidFill>
                  <a:schemeClr val="tx1"/>
                </a:solidFill>
                <a:effectLst/>
                <a:latin typeface="+mn-lt"/>
                <a:ea typeface="+mn-ea"/>
                <a:cs typeface="+mn-cs"/>
              </a:rPr>
              <a:t>Higher standard, Better Qual</a:t>
            </a:r>
            <a:r>
              <a:rPr lang="en-US" sz="1200" kern="1200" dirty="0" smtClean="0">
                <a:solidFill>
                  <a:schemeClr val="tx1"/>
                </a:solidFill>
                <a:effectLst/>
                <a:latin typeface="+mn-lt"/>
                <a:ea typeface="+mn-ea"/>
                <a:cs typeface="+mn-cs"/>
              </a:rPr>
              <a:t>ity. The ESD(Electronic Static Discharge) protection is 12 kilovolt ['</a:t>
            </a:r>
            <a:r>
              <a:rPr lang="en-US" sz="1200" kern="1200" dirty="0" err="1" smtClean="0">
                <a:solidFill>
                  <a:schemeClr val="tx1"/>
                </a:solidFill>
                <a:effectLst/>
                <a:latin typeface="+mn-lt"/>
                <a:ea typeface="+mn-ea"/>
                <a:cs typeface="+mn-cs"/>
              </a:rPr>
              <a:t>kɪləvɒlt</a:t>
            </a:r>
            <a:r>
              <a:rPr lang="en-US" sz="1200" kern="1200" dirty="0" smtClean="0">
                <a:solidFill>
                  <a:schemeClr val="tx1"/>
                </a:solidFill>
                <a:effectLst/>
                <a:latin typeface="+mn-lt"/>
                <a:ea typeface="+mn-ea"/>
                <a:cs typeface="+mn-cs"/>
              </a:rPr>
              <a:t>], and the surge voltage can up to 4 kilovolt. All is higher than CE/FCC standard. Our phones have more environments friendly. The T22P’s Power Consumption is 60% of Polycom335. </a:t>
            </a:r>
          </a:p>
          <a:p>
            <a:endParaRPr lang="en-US" dirty="0"/>
          </a:p>
        </p:txBody>
      </p:sp>
      <p:sp>
        <p:nvSpPr>
          <p:cNvPr id="4" name="灯片编号占位符 3"/>
          <p:cNvSpPr>
            <a:spLocks noGrp="1"/>
          </p:cNvSpPr>
          <p:nvPr>
            <p:ph type="sldNum" sz="quarter" idx="10"/>
          </p:nvPr>
        </p:nvSpPr>
        <p:spPr/>
        <p:txBody>
          <a:bodyPr/>
          <a:lstStyle/>
          <a:p>
            <a:fld id="{17CA09FC-AE48-47F7-B716-789A2DE2356F}" type="slidenum">
              <a:rPr lang="en-US" smtClean="0"/>
              <a:t>10</a:t>
            </a:fld>
            <a:endParaRPr lang="en-US"/>
          </a:p>
        </p:txBody>
      </p:sp>
    </p:spTree>
    <p:extLst>
      <p:ext uri="{BB962C8B-B14F-4D97-AF65-F5344CB8AC3E}">
        <p14:creationId xmlns:p14="http://schemas.microsoft.com/office/powerpoint/2010/main" val="4070405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Defect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rate of </a:t>
            </a:r>
            <a:r>
              <a:rPr lang="en-US" sz="1200" kern="1200" dirty="0" err="1" smtClean="0">
                <a:solidFill>
                  <a:schemeClr val="tx1"/>
                </a:solidFill>
                <a:effectLst/>
                <a:latin typeface="+mn-lt"/>
                <a:ea typeface="+mn-ea"/>
                <a:cs typeface="+mn-cs"/>
              </a:rPr>
              <a:t>yealink</a:t>
            </a:r>
            <a:r>
              <a:rPr lang="en-US" sz="1200" kern="1200" dirty="0" smtClean="0">
                <a:solidFill>
                  <a:schemeClr val="tx1"/>
                </a:solidFill>
                <a:effectLst/>
                <a:latin typeface="+mn-lt"/>
                <a:ea typeface="+mn-ea"/>
                <a:cs typeface="+mn-cs"/>
              </a:rPr>
              <a:t> phone is the same as </a:t>
            </a:r>
            <a:r>
              <a:rPr lang="en-US" sz="1200" kern="1200" dirty="0" err="1" smtClean="0">
                <a:solidFill>
                  <a:schemeClr val="tx1"/>
                </a:solidFill>
                <a:effectLst/>
                <a:latin typeface="+mn-lt"/>
                <a:ea typeface="+mn-ea"/>
                <a:cs typeface="+mn-cs"/>
              </a:rPr>
              <a:t>Polycom</a:t>
            </a:r>
            <a:r>
              <a:rPr lang="en-US" sz="1200" kern="1200" dirty="0" smtClean="0">
                <a:solidFill>
                  <a:schemeClr val="tx1"/>
                </a:solidFill>
                <a:effectLst/>
                <a:latin typeface="+mn-lt"/>
                <a:ea typeface="+mn-ea"/>
                <a:cs typeface="+mn-cs"/>
              </a:rPr>
              <a:t>, 0.5%,much lower than industry standard.</a:t>
            </a:r>
          </a:p>
          <a:p>
            <a:endParaRPr lang="en-US" dirty="0"/>
          </a:p>
        </p:txBody>
      </p:sp>
      <p:sp>
        <p:nvSpPr>
          <p:cNvPr id="4" name="灯片编号占位符 3"/>
          <p:cNvSpPr>
            <a:spLocks noGrp="1"/>
          </p:cNvSpPr>
          <p:nvPr>
            <p:ph type="sldNum" sz="quarter" idx="10"/>
          </p:nvPr>
        </p:nvSpPr>
        <p:spPr/>
        <p:txBody>
          <a:bodyPr/>
          <a:lstStyle/>
          <a:p>
            <a:fld id="{17CA09FC-AE48-47F7-B716-789A2DE2356F}" type="slidenum">
              <a:rPr lang="en-US" smtClean="0"/>
              <a:t>11</a:t>
            </a:fld>
            <a:endParaRPr lang="en-US"/>
          </a:p>
        </p:txBody>
      </p:sp>
    </p:spTree>
    <p:extLst>
      <p:ext uri="{BB962C8B-B14F-4D97-AF65-F5344CB8AC3E}">
        <p14:creationId xmlns:p14="http://schemas.microsoft.com/office/powerpoint/2010/main" val="2500854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90F174F5-CC95-49C1-904B-76613AE3354F}" type="slidenum">
              <a:rPr lang="en-US" altLang="zh-CN" smtClean="0">
                <a:solidFill>
                  <a:prstClr val="black"/>
                </a:solidFill>
              </a:rPr>
              <a:pPr>
                <a:defRPr/>
              </a:pPr>
              <a:t>13</a:t>
            </a:fld>
            <a:endParaRPr lang="en-US" altLang="zh-CN" dirty="0">
              <a:solidFill>
                <a:prstClr val="black"/>
              </a:solidFill>
            </a:endParaRPr>
          </a:p>
        </p:txBody>
      </p:sp>
    </p:spTree>
    <p:extLst>
      <p:ext uri="{BB962C8B-B14F-4D97-AF65-F5344CB8AC3E}">
        <p14:creationId xmlns:p14="http://schemas.microsoft.com/office/powerpoint/2010/main" val="2645702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Leader</a:t>
            </a:r>
            <a:r>
              <a:rPr lang="en-US" altLang="zh-CN" baseline="0" dirty="0" smtClean="0"/>
              <a:t> in the market</a:t>
            </a:r>
          </a:p>
          <a:p>
            <a:endParaRPr lang="zh-CN" altLang="en-US" dirty="0"/>
          </a:p>
        </p:txBody>
      </p:sp>
      <p:sp>
        <p:nvSpPr>
          <p:cNvPr id="4" name="灯片编号占位符 3"/>
          <p:cNvSpPr>
            <a:spLocks noGrp="1"/>
          </p:cNvSpPr>
          <p:nvPr>
            <p:ph type="sldNum" sz="quarter" idx="10"/>
          </p:nvPr>
        </p:nvSpPr>
        <p:spPr/>
        <p:txBody>
          <a:bodyPr/>
          <a:lstStyle/>
          <a:p>
            <a:pPr>
              <a:defRPr/>
            </a:pPr>
            <a:fld id="{90F174F5-CC95-49C1-904B-76613AE3354F}" type="slidenum">
              <a:rPr lang="en-US" altLang="zh-CN" smtClean="0">
                <a:solidFill>
                  <a:prstClr val="black"/>
                </a:solidFill>
              </a:rPr>
              <a:pPr>
                <a:defRPr/>
              </a:pPr>
              <a:t>15</a:t>
            </a:fld>
            <a:endParaRPr lang="en-US" altLang="zh-CN" dirty="0">
              <a:solidFill>
                <a:prstClr val="black"/>
              </a:solidFill>
            </a:endParaRPr>
          </a:p>
        </p:txBody>
      </p:sp>
    </p:spTree>
    <p:extLst>
      <p:ext uri="{BB962C8B-B14F-4D97-AF65-F5344CB8AC3E}">
        <p14:creationId xmlns:p14="http://schemas.microsoft.com/office/powerpoint/2010/main" val="1530091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Yealink</a:t>
            </a:r>
            <a:r>
              <a:rPr lang="en-US" sz="1200" kern="1200" dirty="0" smtClean="0">
                <a:solidFill>
                  <a:schemeClr val="tx1"/>
                </a:solidFill>
                <a:effectLst/>
                <a:latin typeface="+mn-lt"/>
                <a:ea typeface="+mn-ea"/>
                <a:cs typeface="+mn-cs"/>
              </a:rPr>
              <a:t> IP Phones are certified by Avaya, support the enterprise features like LDAP, XML and VPN ,.secure features like TLS/</a:t>
            </a:r>
            <a:r>
              <a:rPr lang="en-US" sz="1200" kern="1200" dirty="0" err="1" smtClean="0">
                <a:solidFill>
                  <a:schemeClr val="tx1"/>
                </a:solidFill>
                <a:effectLst/>
                <a:latin typeface="+mn-lt"/>
                <a:ea typeface="+mn-ea"/>
                <a:cs typeface="+mn-cs"/>
              </a:rPr>
              <a:t>srtp</a:t>
            </a:r>
            <a:r>
              <a:rPr lang="en-US" sz="1200" kern="1200" dirty="0" smtClean="0">
                <a:solidFill>
                  <a:schemeClr val="tx1"/>
                </a:solidFill>
                <a:effectLst/>
                <a:latin typeface="+mn-lt"/>
                <a:ea typeface="+mn-ea"/>
                <a:cs typeface="+mn-cs"/>
              </a:rPr>
              <a:t>/https</a:t>
            </a:r>
          </a:p>
          <a:p>
            <a:endParaRPr lang="en-US" dirty="0"/>
          </a:p>
        </p:txBody>
      </p:sp>
      <p:sp>
        <p:nvSpPr>
          <p:cNvPr id="4" name="灯片编号占位符 3"/>
          <p:cNvSpPr>
            <a:spLocks noGrp="1"/>
          </p:cNvSpPr>
          <p:nvPr>
            <p:ph type="sldNum" sz="quarter" idx="10"/>
          </p:nvPr>
        </p:nvSpPr>
        <p:spPr/>
        <p:txBody>
          <a:bodyPr/>
          <a:lstStyle/>
          <a:p>
            <a:fld id="{17CA09FC-AE48-47F7-B716-789A2DE2356F}" type="slidenum">
              <a:rPr lang="en-US" smtClean="0"/>
              <a:t>18</a:t>
            </a:fld>
            <a:endParaRPr lang="en-US"/>
          </a:p>
        </p:txBody>
      </p:sp>
    </p:spTree>
    <p:extLst>
      <p:ext uri="{BB962C8B-B14F-4D97-AF65-F5344CB8AC3E}">
        <p14:creationId xmlns:p14="http://schemas.microsoft.com/office/powerpoint/2010/main" val="998005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Carrier Market, Yealink IP Phone perfectly complies with </a:t>
            </a:r>
            <a:r>
              <a:rPr lang="en-US" sz="1200" kern="1200" dirty="0" err="1" smtClean="0">
                <a:solidFill>
                  <a:schemeClr val="tx1"/>
                </a:solidFill>
                <a:effectLst/>
                <a:latin typeface="+mn-lt"/>
                <a:ea typeface="+mn-ea"/>
                <a:cs typeface="+mn-cs"/>
              </a:rPr>
              <a:t>Broadsoft</a:t>
            </a:r>
            <a:r>
              <a:rPr lang="en-US" sz="1200" kern="1200" dirty="0" smtClean="0">
                <a:solidFill>
                  <a:schemeClr val="tx1"/>
                </a:solidFill>
                <a:effectLst/>
                <a:latin typeface="+mn-lt"/>
                <a:ea typeface="+mn-ea"/>
                <a:cs typeface="+mn-cs"/>
              </a:rPr>
              <a:t>, be </a:t>
            </a:r>
            <a:r>
              <a:rPr lang="en-US" sz="1200" kern="1200" dirty="0" err="1" smtClean="0">
                <a:solidFill>
                  <a:schemeClr val="tx1"/>
                </a:solidFill>
                <a:effectLst/>
                <a:latin typeface="+mn-lt"/>
                <a:ea typeface="+mn-ea"/>
                <a:cs typeface="+mn-cs"/>
              </a:rPr>
              <a:t>Broadsoft</a:t>
            </a:r>
            <a:r>
              <a:rPr lang="en-US" sz="1200" kern="1200" dirty="0" smtClean="0">
                <a:solidFill>
                  <a:schemeClr val="tx1"/>
                </a:solidFill>
                <a:effectLst/>
                <a:latin typeface="+mn-lt"/>
                <a:ea typeface="+mn-ea"/>
                <a:cs typeface="+mn-cs"/>
              </a:rPr>
              <a:t> certified, and Yealink is the premier partner of </a:t>
            </a:r>
            <a:r>
              <a:rPr lang="en-US" sz="1200" kern="1200" dirty="0" err="1" smtClean="0">
                <a:solidFill>
                  <a:schemeClr val="tx1"/>
                </a:solidFill>
                <a:effectLst/>
                <a:latin typeface="+mn-lt"/>
                <a:ea typeface="+mn-ea"/>
                <a:cs typeface="+mn-cs"/>
              </a:rPr>
              <a:t>Broadsoft</a:t>
            </a:r>
            <a:r>
              <a:rPr lang="en-US" sz="1200" kern="1200" dirty="0" smtClean="0">
                <a:solidFill>
                  <a:schemeClr val="tx1"/>
                </a:solidFill>
                <a:effectLst/>
                <a:latin typeface="+mn-lt"/>
                <a:ea typeface="+mn-ea"/>
                <a:cs typeface="+mn-cs"/>
              </a:rPr>
              <a:t> now,</a:t>
            </a:r>
            <a:r>
              <a:rPr lang="en-US" sz="1200" kern="1200" baseline="0" dirty="0" smtClean="0">
                <a:solidFill>
                  <a:schemeClr val="tx1"/>
                </a:solidFill>
                <a:effectLst/>
                <a:latin typeface="+mn-lt"/>
                <a:ea typeface="+mn-ea"/>
                <a:cs typeface="+mn-cs"/>
              </a:rPr>
              <a:t> the other one is </a:t>
            </a:r>
            <a:r>
              <a:rPr lang="en-US" sz="1200" kern="1200" baseline="0" dirty="0" smtClean="0">
                <a:solidFill>
                  <a:schemeClr val="tx1"/>
                </a:solidFill>
                <a:effectLst/>
                <a:latin typeface="+mn-lt"/>
                <a:ea typeface="+mn-ea"/>
                <a:cs typeface="+mn-cs"/>
              </a:rPr>
              <a:t>Polycom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17CA09FC-AE48-47F7-B716-789A2DE2356F}" type="slidenum">
              <a:rPr lang="en-US" smtClean="0"/>
              <a:t>19</a:t>
            </a:fld>
            <a:endParaRPr lang="en-US"/>
          </a:p>
        </p:txBody>
      </p:sp>
    </p:spTree>
    <p:extLst>
      <p:ext uri="{BB962C8B-B14F-4D97-AF65-F5344CB8AC3E}">
        <p14:creationId xmlns:p14="http://schemas.microsoft.com/office/powerpoint/2010/main" val="1211776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2.xml"/><Relationship Id="rId1" Type="http://schemas.openxmlformats.org/officeDocument/2006/relationships/vmlDrawing" Target="../drawings/vmlDrawing10.vml"/><Relationship Id="rId4" Type="http://schemas.openxmlformats.org/officeDocument/2006/relationships/image" Target="../media/image2.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vmlDrawing" Target="../drawings/vmlDrawing1.v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vmlDrawing" Target="../drawings/vmlDrawing2.vml"/><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vmlDrawing" Target="../drawings/vmlDrawing3.vml"/><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5.xml"/><Relationship Id="rId1" Type="http://schemas.openxmlformats.org/officeDocument/2006/relationships/vmlDrawing" Target="../drawings/vmlDrawing4.vml"/><Relationship Id="rId4"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6.xml"/><Relationship Id="rId1" Type="http://schemas.openxmlformats.org/officeDocument/2006/relationships/vmlDrawing" Target="../drawings/vmlDrawing5.vml"/><Relationship Id="rId4"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7.xml"/><Relationship Id="rId1" Type="http://schemas.openxmlformats.org/officeDocument/2006/relationships/vmlDrawing" Target="../drawings/vmlDrawing6.vml"/><Relationship Id="rId4"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8.xml"/><Relationship Id="rId1" Type="http://schemas.openxmlformats.org/officeDocument/2006/relationships/vmlDrawing" Target="../drawings/vmlDrawing7.vml"/><Relationship Id="rId4"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9.xml"/><Relationship Id="rId1" Type="http://schemas.openxmlformats.org/officeDocument/2006/relationships/vmlDrawing" Target="../drawings/vmlDrawing8.vml"/><Relationship Id="rId4" Type="http://schemas.openxmlformats.org/officeDocument/2006/relationships/image" Target="../media/image2.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0.xml"/><Relationship Id="rId1" Type="http://schemas.openxmlformats.org/officeDocument/2006/relationships/vmlDrawing" Target="../drawings/vmlDrawing9.vml"/><Relationship Id="rId4" Type="http://schemas.openxmlformats.org/officeDocument/2006/relationships/image" Target="../media/image2.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2014/9/11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2014/9/11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单击以编辑母片标题样式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单击以编辑母片文字样式</a:t>
            </a:r>
          </a:p>
          <a:p>
            <a:pPr lvl="1"/>
            <a:r>
              <a:rPr lang="zh-TW" altLang="en-US" smtClean="0"/>
              <a:t>第二层</a:t>
            </a:r>
          </a:p>
          <a:p>
            <a:pPr lvl="2"/>
            <a:r>
              <a:rPr lang="zh-TW" altLang="en-US" smtClean="0"/>
              <a:t>第三层</a:t>
            </a:r>
          </a:p>
          <a:p>
            <a:pPr lvl="3"/>
            <a:r>
              <a:rPr lang="zh-TW" altLang="en-US" smtClean="0"/>
              <a:t>第四层</a:t>
            </a:r>
          </a:p>
          <a:p>
            <a:pPr lvl="4"/>
            <a:r>
              <a:rPr lang="zh-TW" altLang="en-US" smtClean="0"/>
              <a:t>第五层</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单击以编辑母片文字样式</a:t>
            </a:r>
          </a:p>
        </p:txBody>
      </p:sp>
      <p:sp>
        <p:nvSpPr>
          <p:cNvPr id="5" name="日期版面配置區 4"/>
          <p:cNvSpPr>
            <a:spLocks noGrp="1"/>
          </p:cNvSpPr>
          <p:nvPr>
            <p:ph type="dt" sz="half" idx="10"/>
          </p:nvPr>
        </p:nvSpPr>
        <p:spPr/>
        <p:txBody>
          <a:bodyPr/>
          <a:lstStyle/>
          <a:p>
            <a:fld id="{89641AE5-DC4F-4797-8055-CADC2699EFD7}" type="datetime1">
              <a:rPr lang="zh-TW" altLang="en-US" smtClean="0">
                <a:solidFill>
                  <a:srgbClr val="000000">
                    <a:tint val="75000"/>
                  </a:srgbClr>
                </a:solidFill>
              </a:rPr>
              <a:pPr/>
              <a:t>2014/9/11</a:t>
            </a:fld>
            <a:endParaRPr lang="zh-TW" altLang="en-US" dirty="0">
              <a:solidFill>
                <a:srgbClr val="000000">
                  <a:tint val="75000"/>
                </a:srgbClr>
              </a:solidFill>
            </a:endParaRPr>
          </a:p>
        </p:txBody>
      </p:sp>
      <p:sp>
        <p:nvSpPr>
          <p:cNvPr id="6" name="頁尾版面配置區 5"/>
          <p:cNvSpPr>
            <a:spLocks noGrp="1"/>
          </p:cNvSpPr>
          <p:nvPr>
            <p:ph type="ftr" sz="quarter" idx="11"/>
          </p:nvPr>
        </p:nvSpPr>
        <p:spPr/>
        <p:txBody>
          <a:bodyPr/>
          <a:lstStyle/>
          <a:p>
            <a:endParaRPr lang="zh-TW" altLang="en-US">
              <a:solidFill>
                <a:srgbClr val="000000">
                  <a:tint val="75000"/>
                </a:srgbClr>
              </a:solidFill>
            </a:endParaRPr>
          </a:p>
        </p:txBody>
      </p:sp>
      <p:sp>
        <p:nvSpPr>
          <p:cNvPr id="7" name="投影片編號版面配置區 6"/>
          <p:cNvSpPr>
            <a:spLocks noGrp="1"/>
          </p:cNvSpPr>
          <p:nvPr>
            <p:ph type="sldNum" sz="quarter" idx="12"/>
          </p:nvPr>
        </p:nvSpPr>
        <p:spPr/>
        <p:txBody>
          <a:bodyPr/>
          <a:lstStyle/>
          <a:p>
            <a:fld id="{D2C83114-3F52-4F63-9A4C-1EA04219F99B}" type="slidenum">
              <a:rPr lang="zh-TW" altLang="en-US" smtClean="0">
                <a:solidFill>
                  <a:srgbClr val="000000"/>
                </a:solidFill>
              </a:rPr>
              <a:pPr/>
              <a:t>‹#›</a:t>
            </a:fld>
            <a:endParaRPr lang="zh-TW" altLang="en-US" dirty="0">
              <a:solidFill>
                <a:srgbClr val="000000"/>
              </a:solidFill>
            </a:endParaRPr>
          </a:p>
        </p:txBody>
      </p:sp>
    </p:spTree>
    <p:extLst>
      <p:ext uri="{BB962C8B-B14F-4D97-AF65-F5344CB8AC3E}">
        <p14:creationId xmlns:p14="http://schemas.microsoft.com/office/powerpoint/2010/main" val="48893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单击以编辑母片标题样式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单击以编辑母片文字样式</a:t>
            </a:r>
          </a:p>
        </p:txBody>
      </p:sp>
      <p:sp>
        <p:nvSpPr>
          <p:cNvPr id="5" name="日期版面配置區 4"/>
          <p:cNvSpPr>
            <a:spLocks noGrp="1"/>
          </p:cNvSpPr>
          <p:nvPr>
            <p:ph type="dt" sz="half" idx="10"/>
          </p:nvPr>
        </p:nvSpPr>
        <p:spPr/>
        <p:txBody>
          <a:bodyPr/>
          <a:lstStyle/>
          <a:p>
            <a:fld id="{8D27C13E-EC83-4335-A544-4FC2588E2AED}" type="datetime1">
              <a:rPr lang="zh-TW" altLang="en-US" smtClean="0">
                <a:solidFill>
                  <a:srgbClr val="000000">
                    <a:tint val="75000"/>
                  </a:srgbClr>
                </a:solidFill>
              </a:rPr>
              <a:pPr/>
              <a:t>2014/9/11</a:t>
            </a:fld>
            <a:endParaRPr lang="zh-TW" altLang="en-US" dirty="0">
              <a:solidFill>
                <a:srgbClr val="000000">
                  <a:tint val="75000"/>
                </a:srgbClr>
              </a:solidFill>
            </a:endParaRPr>
          </a:p>
        </p:txBody>
      </p:sp>
      <p:sp>
        <p:nvSpPr>
          <p:cNvPr id="6" name="頁尾版面配置區 5"/>
          <p:cNvSpPr>
            <a:spLocks noGrp="1"/>
          </p:cNvSpPr>
          <p:nvPr>
            <p:ph type="ftr" sz="quarter" idx="11"/>
          </p:nvPr>
        </p:nvSpPr>
        <p:spPr/>
        <p:txBody>
          <a:bodyPr/>
          <a:lstStyle/>
          <a:p>
            <a:endParaRPr lang="zh-TW" altLang="en-US">
              <a:solidFill>
                <a:srgbClr val="000000">
                  <a:tint val="75000"/>
                </a:srgbClr>
              </a:solidFill>
            </a:endParaRPr>
          </a:p>
        </p:txBody>
      </p:sp>
      <p:sp>
        <p:nvSpPr>
          <p:cNvPr id="7" name="投影片編號版面配置區 6"/>
          <p:cNvSpPr>
            <a:spLocks noGrp="1"/>
          </p:cNvSpPr>
          <p:nvPr>
            <p:ph type="sldNum" sz="quarter" idx="12"/>
          </p:nvPr>
        </p:nvSpPr>
        <p:spPr/>
        <p:txBody>
          <a:bodyPr/>
          <a:lstStyle/>
          <a:p>
            <a:fld id="{D2C83114-3F52-4F63-9A4C-1EA04219F99B}" type="slidenum">
              <a:rPr lang="zh-TW" altLang="en-US" smtClean="0">
                <a:solidFill>
                  <a:srgbClr val="000000"/>
                </a:solidFill>
              </a:rPr>
              <a:pPr/>
              <a:t>‹#›</a:t>
            </a:fld>
            <a:endParaRPr lang="zh-TW" altLang="en-US" dirty="0">
              <a:solidFill>
                <a:srgbClr val="000000"/>
              </a:solidFill>
            </a:endParaRPr>
          </a:p>
        </p:txBody>
      </p:sp>
    </p:spTree>
    <p:extLst>
      <p:ext uri="{BB962C8B-B14F-4D97-AF65-F5344CB8AC3E}">
        <p14:creationId xmlns:p14="http://schemas.microsoft.com/office/powerpoint/2010/main" val="388373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250825" y="765175"/>
          <a:ext cx="760413" cy="552450"/>
        </p:xfrm>
        <a:graphic>
          <a:graphicData uri="http://schemas.openxmlformats.org/presentationml/2006/ole">
            <mc:AlternateContent xmlns:mc="http://schemas.openxmlformats.org/markup-compatibility/2006">
              <mc:Choice xmlns:v="urn:schemas-microsoft-com:vml" Requires="v">
                <p:oleObj spid="_x0000_s13381" name="BMP 图像" r:id="rId3" imgW="6611067" imgH="4819962" progId="PBrush">
                  <p:embed/>
                </p:oleObj>
              </mc:Choice>
              <mc:Fallback>
                <p:oleObj name="BMP 图像" r:id="rId3" imgW="6611067" imgH="4819962"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765175"/>
                        <a:ext cx="760413"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矩形 4"/>
          <p:cNvSpPr/>
          <p:nvPr userDrawn="1"/>
        </p:nvSpPr>
        <p:spPr>
          <a:xfrm>
            <a:off x="395288" y="1268413"/>
            <a:ext cx="6048375" cy="98425"/>
          </a:xfrm>
          <a:prstGeom prst="rect">
            <a:avLst/>
          </a:prstGeom>
          <a:gradFill flip="none" rotWithShape="1">
            <a:gsLst>
              <a:gs pos="50000">
                <a:schemeClr val="accent6">
                  <a:lumMod val="60000"/>
                  <a:lumOff val="40000"/>
                </a:schemeClr>
              </a:gs>
              <a:gs pos="0">
                <a:srgbClr val="FF99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a:solidFill>
                <a:prstClr val="white"/>
              </a:solidFill>
            </a:endParaRPr>
          </a:p>
        </p:txBody>
      </p:sp>
      <p:sp>
        <p:nvSpPr>
          <p:cNvPr id="2" name="标题 1"/>
          <p:cNvSpPr>
            <a:spLocks noGrp="1"/>
          </p:cNvSpPr>
          <p:nvPr>
            <p:ph type="title"/>
          </p:nvPr>
        </p:nvSpPr>
        <p:spPr>
          <a:xfrm>
            <a:off x="971600" y="692696"/>
            <a:ext cx="7416824" cy="648072"/>
          </a:xfrm>
        </p:spPr>
        <p:txBody>
          <a:bodyPr>
            <a:normAutofit/>
          </a:bodyPr>
          <a:lstStyle>
            <a:lvl1pPr algn="l" defTabSz="914400" rtl="0" eaLnBrk="1" latinLnBrk="0" hangingPunct="1">
              <a:spcBef>
                <a:spcPct val="0"/>
              </a:spcBef>
              <a:buNone/>
              <a:defRPr lang="zh-CN" altLang="en-US" sz="2800" b="1" kern="1200" dirty="0">
                <a:solidFill>
                  <a:schemeClr val="accent5">
                    <a:lumMod val="75000"/>
                  </a:schemeClr>
                </a:solidFill>
                <a:latin typeface="微软雅黑" pitchFamily="34" charset="-122"/>
                <a:ea typeface="微软雅黑" pitchFamily="34" charset="-122"/>
                <a:cs typeface="+mj-cs"/>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1043608" y="1700808"/>
            <a:ext cx="6984776" cy="4176464"/>
          </a:xfrm>
        </p:spPr>
        <p:txBody>
          <a:bodyPr/>
          <a:lstStyle>
            <a:lvl1pPr marL="342900" indent="-342900">
              <a:lnSpc>
                <a:spcPct val="200000"/>
              </a:lnSpc>
              <a:buClr>
                <a:schemeClr val="accent6">
                  <a:lumMod val="75000"/>
                </a:schemeClr>
              </a:buClr>
              <a:buFont typeface="Wingdings" pitchFamily="2" charset="2"/>
              <a:buChar char="l"/>
              <a:defRPr sz="2000" b="0">
                <a:latin typeface="微软雅黑" pitchFamily="34" charset="-122"/>
                <a:ea typeface="微软雅黑" pitchFamily="34" charset="-122"/>
              </a:defRPr>
            </a:lvl1pPr>
            <a:lvl2pPr marL="742950" indent="-285750">
              <a:lnSpc>
                <a:spcPct val="200000"/>
              </a:lnSpc>
              <a:buClr>
                <a:schemeClr val="accent6">
                  <a:lumMod val="75000"/>
                </a:schemeClr>
              </a:buClr>
              <a:buFont typeface="Wingdings" pitchFamily="2" charset="2"/>
              <a:buChar char="l"/>
              <a:defRPr sz="2000" b="0">
                <a:latin typeface="微软雅黑" pitchFamily="34" charset="-122"/>
                <a:ea typeface="微软雅黑" pitchFamily="34" charset="-122"/>
              </a:defRPr>
            </a:lvl2pPr>
            <a:lvl3pPr marL="1143000" indent="-228600">
              <a:lnSpc>
                <a:spcPct val="200000"/>
              </a:lnSpc>
              <a:buClr>
                <a:schemeClr val="accent6">
                  <a:lumMod val="75000"/>
                </a:schemeClr>
              </a:buClr>
              <a:buFont typeface="Wingdings" pitchFamily="2" charset="2"/>
              <a:buChar char="l"/>
              <a:defRPr sz="1800" b="0">
                <a:latin typeface="微软雅黑" pitchFamily="34" charset="-122"/>
                <a:ea typeface="微软雅黑" pitchFamily="34" charset="-122"/>
              </a:defRPr>
            </a:lvl3pPr>
            <a:lvl4pPr marL="1600200" indent="-228600">
              <a:lnSpc>
                <a:spcPct val="200000"/>
              </a:lnSpc>
              <a:buClr>
                <a:schemeClr val="accent6">
                  <a:lumMod val="75000"/>
                </a:schemeClr>
              </a:buClr>
              <a:buFont typeface="Wingdings" pitchFamily="2" charset="2"/>
              <a:buChar char="l"/>
              <a:defRPr sz="1600" b="0">
                <a:latin typeface="微软雅黑" pitchFamily="34" charset="-122"/>
                <a:ea typeface="微软雅黑" pitchFamily="34" charset="-122"/>
              </a:defRPr>
            </a:lvl4pPr>
            <a:lvl5pPr marL="2057400" indent="-228600">
              <a:lnSpc>
                <a:spcPct val="150000"/>
              </a:lnSpc>
              <a:buClr>
                <a:schemeClr val="tx2"/>
              </a:buClr>
              <a:buFont typeface="Wingdings" pitchFamily="2" charset="2"/>
              <a:buChar char="l"/>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6" name="日期占位符 3"/>
          <p:cNvSpPr>
            <a:spLocks noGrp="1"/>
          </p:cNvSpPr>
          <p:nvPr>
            <p:ph type="dt" sz="half" idx="10"/>
          </p:nvPr>
        </p:nvSpPr>
        <p:spPr/>
        <p:txBody>
          <a:bodyPr/>
          <a:lstStyle>
            <a:lvl1pPr>
              <a:defRPr/>
            </a:lvl1pPr>
          </a:lstStyle>
          <a:p>
            <a:pPr>
              <a:defRPr/>
            </a:pPr>
            <a:fld id="{4B8B38FC-A018-4F03-BA00-A7E5CDF25A1A}" type="datetime1">
              <a:rPr lang="zh-CN" altLang="en-US">
                <a:solidFill>
                  <a:srgbClr val="000000">
                    <a:tint val="75000"/>
                  </a:srgbClr>
                </a:solidFill>
              </a:rPr>
              <a:pPr>
                <a:defRPr/>
              </a:pPr>
              <a:t>2014/9/11</a:t>
            </a:fld>
            <a:endParaRPr lang="zh-CN" altLang="en-US" dirty="0">
              <a:solidFill>
                <a:srgbClr val="000000">
                  <a:tint val="75000"/>
                </a:srgbClr>
              </a:solidFill>
            </a:endParaRPr>
          </a:p>
        </p:txBody>
      </p:sp>
      <p:sp>
        <p:nvSpPr>
          <p:cNvPr id="7" name="页脚占位符 4"/>
          <p:cNvSpPr>
            <a:spLocks noGrp="1"/>
          </p:cNvSpPr>
          <p:nvPr>
            <p:ph type="ftr" sz="quarter" idx="11"/>
          </p:nvPr>
        </p:nvSpPr>
        <p:spPr/>
        <p:txBody>
          <a:bodyPr/>
          <a:lstStyle>
            <a:lvl1pPr>
              <a:defRPr/>
            </a:lvl1pPr>
          </a:lstStyle>
          <a:p>
            <a:pPr>
              <a:defRPr/>
            </a:pPr>
            <a:endParaRPr lang="zh-CN" altLang="en-US">
              <a:solidFill>
                <a:srgbClr val="000000">
                  <a:tint val="75000"/>
                </a:srgbClr>
              </a:solidFill>
            </a:endParaRPr>
          </a:p>
        </p:txBody>
      </p:sp>
      <p:sp>
        <p:nvSpPr>
          <p:cNvPr id="8" name="灯片编号占位符 5"/>
          <p:cNvSpPr>
            <a:spLocks noGrp="1"/>
          </p:cNvSpPr>
          <p:nvPr>
            <p:ph type="sldNum" sz="quarter" idx="12"/>
          </p:nvPr>
        </p:nvSpPr>
        <p:spPr/>
        <p:txBody>
          <a:bodyPr/>
          <a:lstStyle>
            <a:lvl1pPr>
              <a:defRPr/>
            </a:lvl1pPr>
          </a:lstStyle>
          <a:p>
            <a:pPr>
              <a:defRPr/>
            </a:pPr>
            <a:fld id="{95F40C8D-2CE4-428B-98CE-3356D5B6C212}" type="slidenum">
              <a:rPr lang="zh-CN" altLang="en-US">
                <a:solidFill>
                  <a:srgbClr val="000000"/>
                </a:solidFill>
              </a:rPr>
              <a:pPr>
                <a:defRPr/>
              </a:pPr>
              <a:t>‹#›</a:t>
            </a:fld>
            <a:endParaRPr lang="zh-CN" altLang="en-US" dirty="0">
              <a:solidFill>
                <a:srgbClr val="000000"/>
              </a:solidFill>
            </a:endParaRPr>
          </a:p>
        </p:txBody>
      </p:sp>
    </p:spTree>
    <p:extLst>
      <p:ext uri="{BB962C8B-B14F-4D97-AF65-F5344CB8AC3E}">
        <p14:creationId xmlns:p14="http://schemas.microsoft.com/office/powerpoint/2010/main" val="40181200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标题和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E0759EF8-8C64-43BC-A3ED-094EC3EEA1E0}" type="datetime1">
              <a:rPr lang="zh-CN" altLang="en-US" smtClean="0">
                <a:solidFill>
                  <a:srgbClr val="000000">
                    <a:tint val="75000"/>
                  </a:srgbClr>
                </a:solidFill>
              </a:rPr>
              <a:pPr>
                <a:defRPr/>
              </a:pPr>
              <a:t>2014/9/11</a:t>
            </a:fld>
            <a:endParaRPr lang="zh-CN" altLang="en-US" dirty="0">
              <a:solidFill>
                <a:srgbClr val="000000">
                  <a:tint val="75000"/>
                </a:srgb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lvl1pPr>
              <a:defRPr/>
            </a:lvl1pPr>
          </a:lstStyle>
          <a:p>
            <a:pPr>
              <a:defRPr/>
            </a:pPr>
            <a:fld id="{DE4905A7-C93F-4ACE-B438-F4FC81145320}" type="slidenum">
              <a:rPr lang="zh-CN" altLang="en-US">
                <a:solidFill>
                  <a:srgbClr val="000000"/>
                </a:solidFill>
              </a:rPr>
              <a:pPr>
                <a:defRPr/>
              </a:pPr>
              <a:t>‹#›</a:t>
            </a:fld>
            <a:endParaRPr lang="zh-CN" altLang="en-US" dirty="0">
              <a:solidFill>
                <a:srgbClr val="000000"/>
              </a:solidFill>
            </a:endParaRPr>
          </a:p>
        </p:txBody>
      </p:sp>
    </p:spTree>
    <p:extLst>
      <p:ext uri="{BB962C8B-B14F-4D97-AF65-F5344CB8AC3E}">
        <p14:creationId xmlns:p14="http://schemas.microsoft.com/office/powerpoint/2010/main" val="374341316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2014/9/11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5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602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只有標題">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97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92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单击以编辑母片标题样式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单击以编辑母片文字样式</a:t>
            </a:r>
          </a:p>
          <a:p>
            <a:pPr lvl="1"/>
            <a:r>
              <a:rPr lang="zh-TW" altLang="en-US" smtClean="0"/>
              <a:t>第二层</a:t>
            </a:r>
          </a:p>
          <a:p>
            <a:pPr lvl="2"/>
            <a:r>
              <a:rPr lang="zh-TW" altLang="en-US" smtClean="0"/>
              <a:t>第三层</a:t>
            </a:r>
          </a:p>
          <a:p>
            <a:pPr lvl="3"/>
            <a:r>
              <a:rPr lang="zh-TW" altLang="en-US" smtClean="0"/>
              <a:t>第四层</a:t>
            </a:r>
          </a:p>
          <a:p>
            <a:pPr lvl="4"/>
            <a:r>
              <a:rPr lang="zh-TW" altLang="en-US" smtClean="0"/>
              <a:t>第五层</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单击以编辑母片文字样式</a:t>
            </a:r>
          </a:p>
        </p:txBody>
      </p:sp>
      <p:sp>
        <p:nvSpPr>
          <p:cNvPr id="5" name="日期版面配置區 4"/>
          <p:cNvSpPr>
            <a:spLocks noGrp="1"/>
          </p:cNvSpPr>
          <p:nvPr>
            <p:ph type="dt" sz="half" idx="10"/>
          </p:nvPr>
        </p:nvSpPr>
        <p:spPr/>
        <p:txBody>
          <a:bodyPr/>
          <a:lstStyle/>
          <a:p>
            <a:fld id="{89641AE5-DC4F-4797-8055-CADC2699EFD7}" type="datetime1">
              <a:rPr lang="zh-TW" altLang="en-US" smtClean="0">
                <a:solidFill>
                  <a:srgbClr val="000000">
                    <a:tint val="75000"/>
                  </a:srgbClr>
                </a:solidFill>
              </a:rPr>
              <a:pPr/>
              <a:t>2014/9/11</a:t>
            </a:fld>
            <a:endParaRPr lang="zh-TW" altLang="en-US" dirty="0">
              <a:solidFill>
                <a:srgbClr val="000000">
                  <a:tint val="75000"/>
                </a:srgbClr>
              </a:solidFill>
            </a:endParaRPr>
          </a:p>
        </p:txBody>
      </p:sp>
      <p:sp>
        <p:nvSpPr>
          <p:cNvPr id="6" name="頁尾版面配置區 5"/>
          <p:cNvSpPr>
            <a:spLocks noGrp="1"/>
          </p:cNvSpPr>
          <p:nvPr>
            <p:ph type="ftr" sz="quarter" idx="11"/>
          </p:nvPr>
        </p:nvSpPr>
        <p:spPr/>
        <p:txBody>
          <a:bodyPr/>
          <a:lstStyle/>
          <a:p>
            <a:endParaRPr lang="zh-TW" altLang="en-US">
              <a:solidFill>
                <a:srgbClr val="000000">
                  <a:tint val="75000"/>
                </a:srgbClr>
              </a:solidFill>
            </a:endParaRPr>
          </a:p>
        </p:txBody>
      </p:sp>
      <p:sp>
        <p:nvSpPr>
          <p:cNvPr id="7" name="投影片編號版面配置區 6"/>
          <p:cNvSpPr>
            <a:spLocks noGrp="1"/>
          </p:cNvSpPr>
          <p:nvPr>
            <p:ph type="sldNum" sz="quarter" idx="12"/>
          </p:nvPr>
        </p:nvSpPr>
        <p:spPr/>
        <p:txBody>
          <a:bodyPr/>
          <a:lstStyle/>
          <a:p>
            <a:fld id="{D2C83114-3F52-4F63-9A4C-1EA04219F99B}" type="slidenum">
              <a:rPr lang="zh-TW" altLang="en-US" smtClean="0">
                <a:solidFill>
                  <a:srgbClr val="000000"/>
                </a:solidFill>
              </a:rPr>
              <a:pPr/>
              <a:t>‹#›</a:t>
            </a:fld>
            <a:endParaRPr lang="zh-TW" altLang="en-US" dirty="0">
              <a:solidFill>
                <a:srgbClr val="000000"/>
              </a:solidFill>
            </a:endParaRPr>
          </a:p>
        </p:txBody>
      </p:sp>
    </p:spTree>
    <p:extLst>
      <p:ext uri="{BB962C8B-B14F-4D97-AF65-F5344CB8AC3E}">
        <p14:creationId xmlns:p14="http://schemas.microsoft.com/office/powerpoint/2010/main" val="323361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单击以编辑母片标题样式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单击以编辑母片文字样式</a:t>
            </a:r>
          </a:p>
        </p:txBody>
      </p:sp>
      <p:sp>
        <p:nvSpPr>
          <p:cNvPr id="5" name="日期版面配置區 4"/>
          <p:cNvSpPr>
            <a:spLocks noGrp="1"/>
          </p:cNvSpPr>
          <p:nvPr>
            <p:ph type="dt" sz="half" idx="10"/>
          </p:nvPr>
        </p:nvSpPr>
        <p:spPr/>
        <p:txBody>
          <a:bodyPr/>
          <a:lstStyle/>
          <a:p>
            <a:fld id="{8D27C13E-EC83-4335-A544-4FC2588E2AED}" type="datetime1">
              <a:rPr lang="zh-TW" altLang="en-US" smtClean="0">
                <a:solidFill>
                  <a:srgbClr val="000000">
                    <a:tint val="75000"/>
                  </a:srgbClr>
                </a:solidFill>
              </a:rPr>
              <a:pPr/>
              <a:t>2014/9/11</a:t>
            </a:fld>
            <a:endParaRPr lang="zh-TW" altLang="en-US" dirty="0">
              <a:solidFill>
                <a:srgbClr val="000000">
                  <a:tint val="75000"/>
                </a:srgbClr>
              </a:solidFill>
            </a:endParaRPr>
          </a:p>
        </p:txBody>
      </p:sp>
      <p:sp>
        <p:nvSpPr>
          <p:cNvPr id="6" name="頁尾版面配置區 5"/>
          <p:cNvSpPr>
            <a:spLocks noGrp="1"/>
          </p:cNvSpPr>
          <p:nvPr>
            <p:ph type="ftr" sz="quarter" idx="11"/>
          </p:nvPr>
        </p:nvSpPr>
        <p:spPr/>
        <p:txBody>
          <a:bodyPr/>
          <a:lstStyle/>
          <a:p>
            <a:endParaRPr lang="zh-TW" altLang="en-US">
              <a:solidFill>
                <a:srgbClr val="000000">
                  <a:tint val="75000"/>
                </a:srgbClr>
              </a:solidFill>
            </a:endParaRPr>
          </a:p>
        </p:txBody>
      </p:sp>
      <p:sp>
        <p:nvSpPr>
          <p:cNvPr id="7" name="投影片編號版面配置區 6"/>
          <p:cNvSpPr>
            <a:spLocks noGrp="1"/>
          </p:cNvSpPr>
          <p:nvPr>
            <p:ph type="sldNum" sz="quarter" idx="12"/>
          </p:nvPr>
        </p:nvSpPr>
        <p:spPr/>
        <p:txBody>
          <a:bodyPr/>
          <a:lstStyle/>
          <a:p>
            <a:fld id="{D2C83114-3F52-4F63-9A4C-1EA04219F99B}" type="slidenum">
              <a:rPr lang="zh-TW" altLang="en-US" smtClean="0">
                <a:solidFill>
                  <a:srgbClr val="000000"/>
                </a:solidFill>
              </a:rPr>
              <a:pPr/>
              <a:t>‹#›</a:t>
            </a:fld>
            <a:endParaRPr lang="zh-TW" altLang="en-US" dirty="0">
              <a:solidFill>
                <a:srgbClr val="000000"/>
              </a:solidFill>
            </a:endParaRPr>
          </a:p>
        </p:txBody>
      </p:sp>
    </p:spTree>
    <p:extLst>
      <p:ext uri="{BB962C8B-B14F-4D97-AF65-F5344CB8AC3E}">
        <p14:creationId xmlns:p14="http://schemas.microsoft.com/office/powerpoint/2010/main" val="267373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250825" y="765175"/>
          <a:ext cx="760413" cy="552450"/>
        </p:xfrm>
        <a:graphic>
          <a:graphicData uri="http://schemas.openxmlformats.org/presentationml/2006/ole">
            <mc:AlternateContent xmlns:mc="http://schemas.openxmlformats.org/markup-compatibility/2006">
              <mc:Choice xmlns:v="urn:schemas-microsoft-com:vml" Requires="v">
                <p:oleObj spid="_x0000_s1165" name="BMP 图像" r:id="rId3" imgW="6611067" imgH="4819962" progId="PBrush">
                  <p:embed/>
                </p:oleObj>
              </mc:Choice>
              <mc:Fallback>
                <p:oleObj name="BMP 图像" r:id="rId3" imgW="6611067" imgH="4819962"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765175"/>
                        <a:ext cx="760413"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矩形 4"/>
          <p:cNvSpPr/>
          <p:nvPr userDrawn="1"/>
        </p:nvSpPr>
        <p:spPr>
          <a:xfrm>
            <a:off x="395288" y="1268413"/>
            <a:ext cx="6048375" cy="98425"/>
          </a:xfrm>
          <a:prstGeom prst="rect">
            <a:avLst/>
          </a:prstGeom>
          <a:gradFill flip="none" rotWithShape="1">
            <a:gsLst>
              <a:gs pos="50000">
                <a:schemeClr val="accent6">
                  <a:lumMod val="60000"/>
                  <a:lumOff val="40000"/>
                </a:schemeClr>
              </a:gs>
              <a:gs pos="0">
                <a:srgbClr val="FF99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a:solidFill>
                <a:prstClr val="white"/>
              </a:solidFill>
            </a:endParaRPr>
          </a:p>
        </p:txBody>
      </p:sp>
      <p:sp>
        <p:nvSpPr>
          <p:cNvPr id="2" name="标题 1"/>
          <p:cNvSpPr>
            <a:spLocks noGrp="1"/>
          </p:cNvSpPr>
          <p:nvPr>
            <p:ph type="title"/>
          </p:nvPr>
        </p:nvSpPr>
        <p:spPr>
          <a:xfrm>
            <a:off x="971600" y="692696"/>
            <a:ext cx="7416824" cy="648072"/>
          </a:xfrm>
        </p:spPr>
        <p:txBody>
          <a:bodyPr>
            <a:normAutofit/>
          </a:bodyPr>
          <a:lstStyle>
            <a:lvl1pPr algn="l" defTabSz="914400" rtl="0" eaLnBrk="1" latinLnBrk="0" hangingPunct="1">
              <a:spcBef>
                <a:spcPct val="0"/>
              </a:spcBef>
              <a:buNone/>
              <a:defRPr lang="zh-CN" altLang="en-US" sz="2800" b="1" kern="1200" dirty="0">
                <a:solidFill>
                  <a:schemeClr val="accent5">
                    <a:lumMod val="75000"/>
                  </a:schemeClr>
                </a:solidFill>
                <a:latin typeface="微软雅黑" pitchFamily="34" charset="-122"/>
                <a:ea typeface="微软雅黑" pitchFamily="34" charset="-122"/>
                <a:cs typeface="+mj-cs"/>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1043608" y="1700808"/>
            <a:ext cx="6984776" cy="4176464"/>
          </a:xfrm>
        </p:spPr>
        <p:txBody>
          <a:bodyPr/>
          <a:lstStyle>
            <a:lvl1pPr marL="342900" indent="-342900">
              <a:lnSpc>
                <a:spcPct val="200000"/>
              </a:lnSpc>
              <a:buClr>
                <a:schemeClr val="accent6">
                  <a:lumMod val="75000"/>
                </a:schemeClr>
              </a:buClr>
              <a:buFont typeface="Wingdings" pitchFamily="2" charset="2"/>
              <a:buChar char="l"/>
              <a:defRPr sz="2000" b="0">
                <a:latin typeface="微软雅黑" pitchFamily="34" charset="-122"/>
                <a:ea typeface="微软雅黑" pitchFamily="34" charset="-122"/>
              </a:defRPr>
            </a:lvl1pPr>
            <a:lvl2pPr marL="742950" indent="-285750">
              <a:lnSpc>
                <a:spcPct val="200000"/>
              </a:lnSpc>
              <a:buClr>
                <a:schemeClr val="accent6">
                  <a:lumMod val="75000"/>
                </a:schemeClr>
              </a:buClr>
              <a:buFont typeface="Wingdings" pitchFamily="2" charset="2"/>
              <a:buChar char="l"/>
              <a:defRPr sz="2000" b="0">
                <a:latin typeface="微软雅黑" pitchFamily="34" charset="-122"/>
                <a:ea typeface="微软雅黑" pitchFamily="34" charset="-122"/>
              </a:defRPr>
            </a:lvl2pPr>
            <a:lvl3pPr marL="1143000" indent="-228600">
              <a:lnSpc>
                <a:spcPct val="200000"/>
              </a:lnSpc>
              <a:buClr>
                <a:schemeClr val="accent6">
                  <a:lumMod val="75000"/>
                </a:schemeClr>
              </a:buClr>
              <a:buFont typeface="Wingdings" pitchFamily="2" charset="2"/>
              <a:buChar char="l"/>
              <a:defRPr sz="1800" b="0">
                <a:latin typeface="微软雅黑" pitchFamily="34" charset="-122"/>
                <a:ea typeface="微软雅黑" pitchFamily="34" charset="-122"/>
              </a:defRPr>
            </a:lvl3pPr>
            <a:lvl4pPr marL="1600200" indent="-228600">
              <a:lnSpc>
                <a:spcPct val="200000"/>
              </a:lnSpc>
              <a:buClr>
                <a:schemeClr val="accent6">
                  <a:lumMod val="75000"/>
                </a:schemeClr>
              </a:buClr>
              <a:buFont typeface="Wingdings" pitchFamily="2" charset="2"/>
              <a:buChar char="l"/>
              <a:defRPr sz="1600" b="0">
                <a:latin typeface="微软雅黑" pitchFamily="34" charset="-122"/>
                <a:ea typeface="微软雅黑" pitchFamily="34" charset="-122"/>
              </a:defRPr>
            </a:lvl4pPr>
            <a:lvl5pPr marL="2057400" indent="-228600">
              <a:lnSpc>
                <a:spcPct val="150000"/>
              </a:lnSpc>
              <a:buClr>
                <a:schemeClr val="tx2"/>
              </a:buClr>
              <a:buFont typeface="Wingdings" pitchFamily="2" charset="2"/>
              <a:buChar char="l"/>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6" name="日期占位符 3"/>
          <p:cNvSpPr>
            <a:spLocks noGrp="1"/>
          </p:cNvSpPr>
          <p:nvPr>
            <p:ph type="dt" sz="half" idx="10"/>
          </p:nvPr>
        </p:nvSpPr>
        <p:spPr/>
        <p:txBody>
          <a:bodyPr/>
          <a:lstStyle>
            <a:lvl1pPr>
              <a:defRPr/>
            </a:lvl1pPr>
          </a:lstStyle>
          <a:p>
            <a:pPr>
              <a:defRPr/>
            </a:pPr>
            <a:fld id="{4B8B38FC-A018-4F03-BA00-A7E5CDF25A1A}" type="datetime1">
              <a:rPr lang="zh-CN" altLang="en-US">
                <a:solidFill>
                  <a:srgbClr val="000000">
                    <a:tint val="75000"/>
                  </a:srgbClr>
                </a:solidFill>
              </a:rPr>
              <a:pPr>
                <a:defRPr/>
              </a:pPr>
              <a:t>2014/9/11</a:t>
            </a:fld>
            <a:endParaRPr lang="zh-CN" altLang="en-US" dirty="0">
              <a:solidFill>
                <a:srgbClr val="000000">
                  <a:tint val="75000"/>
                </a:srgbClr>
              </a:solidFill>
            </a:endParaRPr>
          </a:p>
        </p:txBody>
      </p:sp>
      <p:sp>
        <p:nvSpPr>
          <p:cNvPr id="7" name="页脚占位符 4"/>
          <p:cNvSpPr>
            <a:spLocks noGrp="1"/>
          </p:cNvSpPr>
          <p:nvPr>
            <p:ph type="ftr" sz="quarter" idx="11"/>
          </p:nvPr>
        </p:nvSpPr>
        <p:spPr/>
        <p:txBody>
          <a:bodyPr/>
          <a:lstStyle>
            <a:lvl1pPr>
              <a:defRPr/>
            </a:lvl1pPr>
          </a:lstStyle>
          <a:p>
            <a:pPr>
              <a:defRPr/>
            </a:pPr>
            <a:endParaRPr lang="zh-CN" altLang="en-US">
              <a:solidFill>
                <a:srgbClr val="000000">
                  <a:tint val="75000"/>
                </a:srgbClr>
              </a:solidFill>
            </a:endParaRPr>
          </a:p>
        </p:txBody>
      </p:sp>
      <p:sp>
        <p:nvSpPr>
          <p:cNvPr id="8" name="灯片编号占位符 5"/>
          <p:cNvSpPr>
            <a:spLocks noGrp="1"/>
          </p:cNvSpPr>
          <p:nvPr>
            <p:ph type="sldNum" sz="quarter" idx="12"/>
          </p:nvPr>
        </p:nvSpPr>
        <p:spPr/>
        <p:txBody>
          <a:bodyPr/>
          <a:lstStyle>
            <a:lvl1pPr>
              <a:defRPr/>
            </a:lvl1pPr>
          </a:lstStyle>
          <a:p>
            <a:pPr>
              <a:defRPr/>
            </a:pPr>
            <a:fld id="{95F40C8D-2CE4-428B-98CE-3356D5B6C212}" type="slidenum">
              <a:rPr lang="zh-CN" altLang="en-US">
                <a:solidFill>
                  <a:srgbClr val="000000"/>
                </a:solidFill>
              </a:rPr>
              <a:pPr>
                <a:defRPr/>
              </a:pPr>
              <a:t>‹#›</a:t>
            </a:fld>
            <a:endParaRPr lang="zh-CN" altLang="en-US" dirty="0">
              <a:solidFill>
                <a:srgbClr val="000000"/>
              </a:solidFill>
            </a:endParaRPr>
          </a:p>
        </p:txBody>
      </p:sp>
    </p:spTree>
    <p:extLst>
      <p:ext uri="{BB962C8B-B14F-4D97-AF65-F5344CB8AC3E}">
        <p14:creationId xmlns:p14="http://schemas.microsoft.com/office/powerpoint/2010/main" val="3237470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标题和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E0759EF8-8C64-43BC-A3ED-094EC3EEA1E0}" type="datetime1">
              <a:rPr lang="zh-CN" altLang="en-US" smtClean="0">
                <a:solidFill>
                  <a:srgbClr val="000000">
                    <a:tint val="75000"/>
                  </a:srgbClr>
                </a:solidFill>
              </a:rPr>
              <a:pPr>
                <a:defRPr/>
              </a:pPr>
              <a:t>2014/9/11</a:t>
            </a:fld>
            <a:endParaRPr lang="zh-CN" altLang="en-US" dirty="0">
              <a:solidFill>
                <a:srgbClr val="000000">
                  <a:tint val="75000"/>
                </a:srgb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lvl1pPr>
              <a:defRPr/>
            </a:lvl1pPr>
          </a:lstStyle>
          <a:p>
            <a:pPr>
              <a:defRPr/>
            </a:pPr>
            <a:fld id="{DE4905A7-C93F-4ACE-B438-F4FC81145320}" type="slidenum">
              <a:rPr lang="zh-CN" altLang="en-US">
                <a:solidFill>
                  <a:srgbClr val="000000"/>
                </a:solidFill>
              </a:rPr>
              <a:pPr>
                <a:defRPr/>
              </a:pPr>
              <a:t>‹#›</a:t>
            </a:fld>
            <a:endParaRPr lang="zh-CN" altLang="en-US" dirty="0">
              <a:solidFill>
                <a:srgbClr val="000000"/>
              </a:solidFill>
            </a:endParaRPr>
          </a:p>
        </p:txBody>
      </p:sp>
    </p:spTree>
    <p:extLst>
      <p:ext uri="{BB962C8B-B14F-4D97-AF65-F5344CB8AC3E}">
        <p14:creationId xmlns:p14="http://schemas.microsoft.com/office/powerpoint/2010/main" val="299475959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2014/9/11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69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2901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只有標題">
    <p:spTree>
      <p:nvGrpSpPr>
        <p:cNvPr id="1" name=""/>
        <p:cNvGrpSpPr/>
        <p:nvPr/>
      </p:nvGrpSpPr>
      <p:grpSpPr>
        <a:xfrm>
          <a:off x="0" y="0"/>
          <a:ext cx="0" cy="0"/>
          <a:chOff x="0" y="0"/>
          <a:chExt cx="0" cy="0"/>
        </a:xfrm>
      </p:grpSpPr>
      <p:sp>
        <p:nvSpPr>
          <p:cNvPr id="7" name="矩形 6"/>
          <p:cNvSpPr/>
          <p:nvPr userDrawn="1"/>
        </p:nvSpPr>
        <p:spPr>
          <a:xfrm>
            <a:off x="0" y="6669360"/>
            <a:ext cx="9144000" cy="18864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srgbClr val="000000"/>
              </a:solidFill>
            </a:endParaRPr>
          </a:p>
        </p:txBody>
      </p:sp>
      <p:sp>
        <p:nvSpPr>
          <p:cNvPr id="15" name="投影片編號版面配置區 4"/>
          <p:cNvSpPr txBox="1">
            <a:spLocks/>
          </p:cNvSpPr>
          <p:nvPr userDrawn="1"/>
        </p:nvSpPr>
        <p:spPr>
          <a:xfrm>
            <a:off x="251520" y="6581117"/>
            <a:ext cx="1152128" cy="365125"/>
          </a:xfrm>
          <a:prstGeom prst="rect">
            <a:avLst/>
          </a:prstGeom>
        </p:spPr>
        <p:txBody>
          <a:bodyPr vert="horz" lIns="91440" tIns="45720" rIns="91440" bIns="45720" rtlCol="0" anchor="ctr"/>
          <a:lstStyle>
            <a:defPPr>
              <a:defRPr lang="zh-CN"/>
            </a:defPPr>
            <a:lvl1pPr algn="r" rtl="0" fontAlgn="base">
              <a:spcBef>
                <a:spcPct val="0"/>
              </a:spcBef>
              <a:spcAft>
                <a:spcPct val="0"/>
              </a:spcAft>
              <a:defRPr sz="1200" b="0" kern="1200">
                <a:solidFill>
                  <a:schemeClr val="bg1"/>
                </a:solidFill>
                <a:latin typeface="Arial" pitchFamily="34" charset="0"/>
                <a:ea typeface="宋体" charset="-122"/>
                <a:cs typeface="Arial" pitchFamily="34" charset="0"/>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l"/>
            <a:r>
              <a:rPr lang="en-US" altLang="zh-TW" sz="900" dirty="0" smtClean="0">
                <a:solidFill>
                  <a:srgbClr val="FFFFFF"/>
                </a:solidFill>
                <a:latin typeface="Franklin Gothic Book"/>
                <a:ea typeface="明黑" panose="020B0300000000000000" pitchFamily="34" charset="-122"/>
              </a:rPr>
              <a:t>www.yealink.com </a:t>
            </a:r>
            <a:endParaRPr lang="zh-TW" altLang="en-US" sz="900" dirty="0">
              <a:solidFill>
                <a:srgbClr val="FFFFFF"/>
              </a:solidFill>
              <a:latin typeface="Franklin Gothic Book"/>
              <a:ea typeface="明黑" panose="020B0300000000000000" pitchFamily="34" charset="-122"/>
            </a:endParaRPr>
          </a:p>
        </p:txBody>
      </p:sp>
      <p:pic>
        <p:nvPicPr>
          <p:cNvPr id="9" name="图片 8"/>
          <p:cNvPicPr>
            <a:picLocks noChangeAspect="1"/>
          </p:cNvPicPr>
          <p:nvPr userDrawn="1"/>
        </p:nvPicPr>
        <p:blipFill>
          <a:blip r:embed="rId2"/>
          <a:stretch>
            <a:fillRect/>
          </a:stretch>
        </p:blipFill>
        <p:spPr>
          <a:xfrm>
            <a:off x="0" y="-27384"/>
            <a:ext cx="9180512" cy="661556"/>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96336" y="110839"/>
            <a:ext cx="1368152" cy="385109"/>
          </a:xfrm>
          <a:prstGeom prst="rect">
            <a:avLst/>
          </a:prstGeom>
        </p:spPr>
      </p:pic>
      <p:sp>
        <p:nvSpPr>
          <p:cNvPr id="14" name="投影片編號版面配置區 4"/>
          <p:cNvSpPr txBox="1">
            <a:spLocks/>
          </p:cNvSpPr>
          <p:nvPr userDrawn="1"/>
        </p:nvSpPr>
        <p:spPr>
          <a:xfrm>
            <a:off x="8244408" y="6581117"/>
            <a:ext cx="864096" cy="365125"/>
          </a:xfrm>
          <a:prstGeom prst="rect">
            <a:avLst/>
          </a:prstGeom>
        </p:spPr>
        <p:txBody>
          <a:bodyPr vert="horz" lIns="91440" tIns="45720" rIns="91440" bIns="45720" rtlCol="0" anchor="ctr"/>
          <a:lstStyle>
            <a:defPPr>
              <a:defRPr lang="zh-CN"/>
            </a:defPPr>
            <a:lvl1pPr algn="r" rtl="0" fontAlgn="base">
              <a:spcBef>
                <a:spcPct val="0"/>
              </a:spcBef>
              <a:spcAft>
                <a:spcPct val="0"/>
              </a:spcAft>
              <a:defRPr sz="1200" b="0" kern="1200">
                <a:solidFill>
                  <a:schemeClr val="bg1"/>
                </a:solidFill>
                <a:latin typeface="Arial" pitchFamily="34" charset="0"/>
                <a:ea typeface="宋体" charset="-122"/>
                <a:cs typeface="Arial" pitchFamily="34" charset="0"/>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l"/>
            <a:r>
              <a:rPr lang="en-US" altLang="zh-TW" sz="900" dirty="0" smtClean="0">
                <a:solidFill>
                  <a:srgbClr val="FFFFFF"/>
                </a:solidFill>
                <a:latin typeface="Franklin Gothic Book"/>
                <a:ea typeface="明黑" panose="020B0300000000000000" pitchFamily="34" charset="-122"/>
              </a:rPr>
              <a:t>Confidential</a:t>
            </a:r>
            <a:endParaRPr lang="zh-TW" altLang="en-US" sz="900" dirty="0">
              <a:solidFill>
                <a:srgbClr val="FFFFFF"/>
              </a:solidFill>
              <a:latin typeface="Franklin Gothic Book"/>
              <a:ea typeface="明黑" panose="020B0300000000000000" pitchFamily="34" charset="-122"/>
            </a:endParaRPr>
          </a:p>
        </p:txBody>
      </p:sp>
    </p:spTree>
    <p:extLst>
      <p:ext uri="{BB962C8B-B14F-4D97-AF65-F5344CB8AC3E}">
        <p14:creationId xmlns:p14="http://schemas.microsoft.com/office/powerpoint/2010/main" val="5250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endParaRPr lang="zh-TW" altLang="en-US" dirty="0">
              <a:solidFill>
                <a:srgbClr val="000000">
                  <a:tint val="75000"/>
                </a:srgbClr>
              </a:solidFill>
            </a:endParaRPr>
          </a:p>
        </p:txBody>
      </p:sp>
      <p:sp>
        <p:nvSpPr>
          <p:cNvPr id="3" name="頁尾版面配置區 2"/>
          <p:cNvSpPr>
            <a:spLocks noGrp="1"/>
          </p:cNvSpPr>
          <p:nvPr>
            <p:ph type="ftr" sz="quarter" idx="11"/>
          </p:nvPr>
        </p:nvSpPr>
        <p:spPr/>
        <p:txBody>
          <a:bodyPr/>
          <a:lstStyle/>
          <a:p>
            <a:r>
              <a:rPr lang="en-US" altLang="zh-TW" smtClean="0">
                <a:solidFill>
                  <a:srgbClr val="000000">
                    <a:tint val="75000"/>
                  </a:srgbClr>
                </a:solidFill>
              </a:rPr>
              <a:t>www.yealink.com</a:t>
            </a:r>
            <a:endParaRPr lang="zh-TW" altLang="en-US">
              <a:solidFill>
                <a:srgbClr val="000000">
                  <a:tint val="75000"/>
                </a:srgbClr>
              </a:solidFill>
            </a:endParaRPr>
          </a:p>
        </p:txBody>
      </p:sp>
      <p:sp>
        <p:nvSpPr>
          <p:cNvPr id="4" name="投影片編號版面配置區 3"/>
          <p:cNvSpPr>
            <a:spLocks noGrp="1"/>
          </p:cNvSpPr>
          <p:nvPr>
            <p:ph type="sldNum" sz="quarter" idx="12"/>
          </p:nvPr>
        </p:nvSpPr>
        <p:spPr/>
        <p:txBody>
          <a:bodyPr/>
          <a:lstStyle/>
          <a:p>
            <a:fld id="{D2C83114-3F52-4F63-9A4C-1EA04219F99B}" type="slidenum">
              <a:rPr lang="zh-TW" altLang="en-US" smtClean="0">
                <a:solidFill>
                  <a:srgbClr val="000000"/>
                </a:solidFill>
              </a:rPr>
              <a:pPr/>
              <a:t>‹#›</a:t>
            </a:fld>
            <a:endParaRPr lang="zh-TW" altLang="en-US" dirty="0">
              <a:solidFill>
                <a:srgbClr val="000000"/>
              </a:solidFill>
            </a:endParaRPr>
          </a:p>
        </p:txBody>
      </p:sp>
    </p:spTree>
    <p:extLst>
      <p:ext uri="{BB962C8B-B14F-4D97-AF65-F5344CB8AC3E}">
        <p14:creationId xmlns:p14="http://schemas.microsoft.com/office/powerpoint/2010/main" val="275262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单击以编辑母片标题样式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单击以编辑母片文字样式</a:t>
            </a:r>
          </a:p>
          <a:p>
            <a:pPr lvl="1"/>
            <a:r>
              <a:rPr lang="zh-TW" altLang="en-US" smtClean="0"/>
              <a:t>第二层</a:t>
            </a:r>
          </a:p>
          <a:p>
            <a:pPr lvl="2"/>
            <a:r>
              <a:rPr lang="zh-TW" altLang="en-US" smtClean="0"/>
              <a:t>第三层</a:t>
            </a:r>
          </a:p>
          <a:p>
            <a:pPr lvl="3"/>
            <a:r>
              <a:rPr lang="zh-TW" altLang="en-US" smtClean="0"/>
              <a:t>第四层</a:t>
            </a:r>
          </a:p>
          <a:p>
            <a:pPr lvl="4"/>
            <a:r>
              <a:rPr lang="zh-TW" altLang="en-US" smtClean="0"/>
              <a:t>第五层</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单击以编辑母片文字样式</a:t>
            </a:r>
          </a:p>
        </p:txBody>
      </p:sp>
      <p:sp>
        <p:nvSpPr>
          <p:cNvPr id="5" name="日期版面配置區 4"/>
          <p:cNvSpPr>
            <a:spLocks noGrp="1"/>
          </p:cNvSpPr>
          <p:nvPr>
            <p:ph type="dt" sz="half" idx="10"/>
          </p:nvPr>
        </p:nvSpPr>
        <p:spPr/>
        <p:txBody>
          <a:bodyPr/>
          <a:lstStyle/>
          <a:p>
            <a:endParaRPr lang="zh-TW" altLang="en-US" dirty="0">
              <a:solidFill>
                <a:srgbClr val="000000">
                  <a:tint val="75000"/>
                </a:srgbClr>
              </a:solidFill>
            </a:endParaRPr>
          </a:p>
        </p:txBody>
      </p:sp>
      <p:sp>
        <p:nvSpPr>
          <p:cNvPr id="6" name="頁尾版面配置區 5"/>
          <p:cNvSpPr>
            <a:spLocks noGrp="1"/>
          </p:cNvSpPr>
          <p:nvPr>
            <p:ph type="ftr" sz="quarter" idx="11"/>
          </p:nvPr>
        </p:nvSpPr>
        <p:spPr/>
        <p:txBody>
          <a:bodyPr/>
          <a:lstStyle/>
          <a:p>
            <a:r>
              <a:rPr lang="en-US" altLang="zh-TW" smtClean="0">
                <a:solidFill>
                  <a:srgbClr val="000000">
                    <a:tint val="75000"/>
                  </a:srgbClr>
                </a:solidFill>
              </a:rPr>
              <a:t>www.yealink.com</a:t>
            </a:r>
            <a:endParaRPr lang="zh-TW" altLang="en-US">
              <a:solidFill>
                <a:srgbClr val="000000">
                  <a:tint val="75000"/>
                </a:srgbClr>
              </a:solidFill>
            </a:endParaRPr>
          </a:p>
        </p:txBody>
      </p:sp>
      <p:sp>
        <p:nvSpPr>
          <p:cNvPr id="7" name="投影片編號版面配置區 6"/>
          <p:cNvSpPr>
            <a:spLocks noGrp="1"/>
          </p:cNvSpPr>
          <p:nvPr>
            <p:ph type="sldNum" sz="quarter" idx="12"/>
          </p:nvPr>
        </p:nvSpPr>
        <p:spPr/>
        <p:txBody>
          <a:bodyPr/>
          <a:lstStyle/>
          <a:p>
            <a:fld id="{D2C83114-3F52-4F63-9A4C-1EA04219F99B}" type="slidenum">
              <a:rPr lang="zh-TW" altLang="en-US" smtClean="0">
                <a:solidFill>
                  <a:srgbClr val="000000"/>
                </a:solidFill>
              </a:rPr>
              <a:pPr/>
              <a:t>‹#›</a:t>
            </a:fld>
            <a:endParaRPr lang="zh-TW" altLang="en-US" dirty="0">
              <a:solidFill>
                <a:srgbClr val="000000"/>
              </a:solidFill>
            </a:endParaRPr>
          </a:p>
        </p:txBody>
      </p:sp>
    </p:spTree>
    <p:extLst>
      <p:ext uri="{BB962C8B-B14F-4D97-AF65-F5344CB8AC3E}">
        <p14:creationId xmlns:p14="http://schemas.microsoft.com/office/powerpoint/2010/main" val="114057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单击以编辑母片标题样式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单击以编辑母片文字样式</a:t>
            </a:r>
          </a:p>
        </p:txBody>
      </p:sp>
      <p:sp>
        <p:nvSpPr>
          <p:cNvPr id="5" name="日期版面配置區 4"/>
          <p:cNvSpPr>
            <a:spLocks noGrp="1"/>
          </p:cNvSpPr>
          <p:nvPr>
            <p:ph type="dt" sz="half" idx="10"/>
          </p:nvPr>
        </p:nvSpPr>
        <p:spPr/>
        <p:txBody>
          <a:bodyPr/>
          <a:lstStyle/>
          <a:p>
            <a:endParaRPr lang="zh-TW" altLang="en-US" dirty="0">
              <a:solidFill>
                <a:srgbClr val="000000">
                  <a:tint val="75000"/>
                </a:srgbClr>
              </a:solidFill>
            </a:endParaRPr>
          </a:p>
        </p:txBody>
      </p:sp>
      <p:sp>
        <p:nvSpPr>
          <p:cNvPr id="6" name="頁尾版面配置區 5"/>
          <p:cNvSpPr>
            <a:spLocks noGrp="1"/>
          </p:cNvSpPr>
          <p:nvPr>
            <p:ph type="ftr" sz="quarter" idx="11"/>
          </p:nvPr>
        </p:nvSpPr>
        <p:spPr/>
        <p:txBody>
          <a:bodyPr/>
          <a:lstStyle/>
          <a:p>
            <a:r>
              <a:rPr lang="en-US" altLang="zh-TW" smtClean="0">
                <a:solidFill>
                  <a:srgbClr val="000000">
                    <a:tint val="75000"/>
                  </a:srgbClr>
                </a:solidFill>
              </a:rPr>
              <a:t>www.yealink.com</a:t>
            </a:r>
            <a:endParaRPr lang="zh-TW" altLang="en-US">
              <a:solidFill>
                <a:srgbClr val="000000">
                  <a:tint val="75000"/>
                </a:srgbClr>
              </a:solidFill>
            </a:endParaRPr>
          </a:p>
        </p:txBody>
      </p:sp>
      <p:sp>
        <p:nvSpPr>
          <p:cNvPr id="7" name="投影片編號版面配置區 6"/>
          <p:cNvSpPr>
            <a:spLocks noGrp="1"/>
          </p:cNvSpPr>
          <p:nvPr>
            <p:ph type="sldNum" sz="quarter" idx="12"/>
          </p:nvPr>
        </p:nvSpPr>
        <p:spPr/>
        <p:txBody>
          <a:bodyPr/>
          <a:lstStyle/>
          <a:p>
            <a:fld id="{D2C83114-3F52-4F63-9A4C-1EA04219F99B}" type="slidenum">
              <a:rPr lang="zh-TW" altLang="en-US" smtClean="0">
                <a:solidFill>
                  <a:srgbClr val="000000"/>
                </a:solidFill>
              </a:rPr>
              <a:pPr/>
              <a:t>‹#›</a:t>
            </a:fld>
            <a:endParaRPr lang="zh-TW" altLang="en-US" dirty="0">
              <a:solidFill>
                <a:srgbClr val="000000"/>
              </a:solidFill>
            </a:endParaRPr>
          </a:p>
        </p:txBody>
      </p:sp>
    </p:spTree>
    <p:extLst>
      <p:ext uri="{BB962C8B-B14F-4D97-AF65-F5344CB8AC3E}">
        <p14:creationId xmlns:p14="http://schemas.microsoft.com/office/powerpoint/2010/main" val="31951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250825" y="765175"/>
          <a:ext cx="760413" cy="552450"/>
        </p:xfrm>
        <a:graphic>
          <a:graphicData uri="http://schemas.openxmlformats.org/presentationml/2006/ole">
            <mc:AlternateContent xmlns:mc="http://schemas.openxmlformats.org/markup-compatibility/2006">
              <mc:Choice xmlns:v="urn:schemas-microsoft-com:vml" Requires="v">
                <p:oleObj spid="_x0000_s2189" name="BMP 图像" r:id="rId3" imgW="6611067" imgH="4819962" progId="PBrush">
                  <p:embed/>
                </p:oleObj>
              </mc:Choice>
              <mc:Fallback>
                <p:oleObj name="BMP 图像" r:id="rId3" imgW="6611067" imgH="4819962"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765175"/>
                        <a:ext cx="760413"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矩形 4"/>
          <p:cNvSpPr/>
          <p:nvPr userDrawn="1"/>
        </p:nvSpPr>
        <p:spPr>
          <a:xfrm>
            <a:off x="395288" y="1268413"/>
            <a:ext cx="6048375" cy="98425"/>
          </a:xfrm>
          <a:prstGeom prst="rect">
            <a:avLst/>
          </a:prstGeom>
          <a:gradFill flip="none" rotWithShape="1">
            <a:gsLst>
              <a:gs pos="50000">
                <a:schemeClr val="accent6">
                  <a:lumMod val="60000"/>
                  <a:lumOff val="40000"/>
                </a:schemeClr>
              </a:gs>
              <a:gs pos="0">
                <a:srgbClr val="FF99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a:solidFill>
                <a:prstClr val="white"/>
              </a:solidFill>
            </a:endParaRPr>
          </a:p>
        </p:txBody>
      </p:sp>
      <p:sp>
        <p:nvSpPr>
          <p:cNvPr id="2" name="标题 1"/>
          <p:cNvSpPr>
            <a:spLocks noGrp="1"/>
          </p:cNvSpPr>
          <p:nvPr>
            <p:ph type="title"/>
          </p:nvPr>
        </p:nvSpPr>
        <p:spPr>
          <a:xfrm>
            <a:off x="971600" y="692696"/>
            <a:ext cx="7416824" cy="648072"/>
          </a:xfrm>
        </p:spPr>
        <p:txBody>
          <a:bodyPr>
            <a:normAutofit/>
          </a:bodyPr>
          <a:lstStyle>
            <a:lvl1pPr algn="l" defTabSz="914400" rtl="0" eaLnBrk="1" latinLnBrk="0" hangingPunct="1">
              <a:spcBef>
                <a:spcPct val="0"/>
              </a:spcBef>
              <a:buNone/>
              <a:defRPr lang="zh-CN" altLang="en-US" sz="2800" b="1" kern="1200" dirty="0">
                <a:solidFill>
                  <a:schemeClr val="accent5">
                    <a:lumMod val="75000"/>
                  </a:schemeClr>
                </a:solidFill>
                <a:latin typeface="微软雅黑" pitchFamily="34" charset="-122"/>
                <a:ea typeface="微软雅黑" pitchFamily="34" charset="-122"/>
                <a:cs typeface="+mj-cs"/>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1043608" y="1700808"/>
            <a:ext cx="6984776" cy="4176464"/>
          </a:xfrm>
        </p:spPr>
        <p:txBody>
          <a:bodyPr/>
          <a:lstStyle>
            <a:lvl1pPr marL="342900" indent="-342900">
              <a:lnSpc>
                <a:spcPct val="200000"/>
              </a:lnSpc>
              <a:buClr>
                <a:schemeClr val="accent6">
                  <a:lumMod val="75000"/>
                </a:schemeClr>
              </a:buClr>
              <a:buFont typeface="Wingdings" pitchFamily="2" charset="2"/>
              <a:buChar char="l"/>
              <a:defRPr sz="2000" b="0">
                <a:latin typeface="微软雅黑" pitchFamily="34" charset="-122"/>
                <a:ea typeface="微软雅黑" pitchFamily="34" charset="-122"/>
              </a:defRPr>
            </a:lvl1pPr>
            <a:lvl2pPr marL="742950" indent="-285750">
              <a:lnSpc>
                <a:spcPct val="200000"/>
              </a:lnSpc>
              <a:buClr>
                <a:schemeClr val="accent6">
                  <a:lumMod val="75000"/>
                </a:schemeClr>
              </a:buClr>
              <a:buFont typeface="Wingdings" pitchFamily="2" charset="2"/>
              <a:buChar char="l"/>
              <a:defRPr sz="2000" b="0">
                <a:latin typeface="微软雅黑" pitchFamily="34" charset="-122"/>
                <a:ea typeface="微软雅黑" pitchFamily="34" charset="-122"/>
              </a:defRPr>
            </a:lvl2pPr>
            <a:lvl3pPr marL="1143000" indent="-228600">
              <a:lnSpc>
                <a:spcPct val="200000"/>
              </a:lnSpc>
              <a:buClr>
                <a:schemeClr val="accent6">
                  <a:lumMod val="75000"/>
                </a:schemeClr>
              </a:buClr>
              <a:buFont typeface="Wingdings" pitchFamily="2" charset="2"/>
              <a:buChar char="l"/>
              <a:defRPr sz="1800" b="0">
                <a:latin typeface="微软雅黑" pitchFamily="34" charset="-122"/>
                <a:ea typeface="微软雅黑" pitchFamily="34" charset="-122"/>
              </a:defRPr>
            </a:lvl3pPr>
            <a:lvl4pPr marL="1600200" indent="-228600">
              <a:lnSpc>
                <a:spcPct val="200000"/>
              </a:lnSpc>
              <a:buClr>
                <a:schemeClr val="accent6">
                  <a:lumMod val="75000"/>
                </a:schemeClr>
              </a:buClr>
              <a:buFont typeface="Wingdings" pitchFamily="2" charset="2"/>
              <a:buChar char="l"/>
              <a:defRPr sz="1600" b="0">
                <a:latin typeface="微软雅黑" pitchFamily="34" charset="-122"/>
                <a:ea typeface="微软雅黑" pitchFamily="34" charset="-122"/>
              </a:defRPr>
            </a:lvl4pPr>
            <a:lvl5pPr marL="2057400" indent="-228600">
              <a:lnSpc>
                <a:spcPct val="150000"/>
              </a:lnSpc>
              <a:buClr>
                <a:schemeClr val="tx2"/>
              </a:buClr>
              <a:buFont typeface="Wingdings" pitchFamily="2" charset="2"/>
              <a:buChar char="l"/>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6" name="日期占位符 3"/>
          <p:cNvSpPr>
            <a:spLocks noGrp="1"/>
          </p:cNvSpPr>
          <p:nvPr>
            <p:ph type="dt" sz="half" idx="10"/>
          </p:nvPr>
        </p:nvSpPr>
        <p:spPr/>
        <p:txBody>
          <a:bodyPr/>
          <a:lstStyle>
            <a:lvl1pPr>
              <a:defRPr/>
            </a:lvl1pPr>
          </a:lstStyle>
          <a:p>
            <a:pPr>
              <a:defRPr/>
            </a:pPr>
            <a:endParaRPr lang="zh-CN" altLang="en-US" dirty="0">
              <a:solidFill>
                <a:srgbClr val="000000">
                  <a:tint val="75000"/>
                </a:srgbClr>
              </a:solidFill>
            </a:endParaRPr>
          </a:p>
        </p:txBody>
      </p:sp>
      <p:sp>
        <p:nvSpPr>
          <p:cNvPr id="7" name="页脚占位符 4"/>
          <p:cNvSpPr>
            <a:spLocks noGrp="1"/>
          </p:cNvSpPr>
          <p:nvPr>
            <p:ph type="ftr" sz="quarter" idx="11"/>
          </p:nvPr>
        </p:nvSpPr>
        <p:spPr/>
        <p:txBody>
          <a:bodyPr/>
          <a:lstStyle>
            <a:lvl1pPr>
              <a:defRPr/>
            </a:lvl1pPr>
          </a:lstStyle>
          <a:p>
            <a:pPr>
              <a:defRPr/>
            </a:pPr>
            <a:r>
              <a:rPr lang="en-US" altLang="zh-CN" smtClean="0">
                <a:solidFill>
                  <a:srgbClr val="000000">
                    <a:tint val="75000"/>
                  </a:srgbClr>
                </a:solidFill>
              </a:rPr>
              <a:t>www.yealink.com</a:t>
            </a:r>
            <a:endParaRPr lang="zh-CN" altLang="en-US">
              <a:solidFill>
                <a:srgbClr val="000000">
                  <a:tint val="75000"/>
                </a:srgbClr>
              </a:solidFill>
            </a:endParaRPr>
          </a:p>
        </p:txBody>
      </p:sp>
      <p:sp>
        <p:nvSpPr>
          <p:cNvPr id="8" name="灯片编号占位符 5"/>
          <p:cNvSpPr>
            <a:spLocks noGrp="1"/>
          </p:cNvSpPr>
          <p:nvPr>
            <p:ph type="sldNum" sz="quarter" idx="12"/>
          </p:nvPr>
        </p:nvSpPr>
        <p:spPr/>
        <p:txBody>
          <a:bodyPr/>
          <a:lstStyle>
            <a:lvl1pPr>
              <a:defRPr/>
            </a:lvl1pPr>
          </a:lstStyle>
          <a:p>
            <a:pPr>
              <a:defRPr/>
            </a:pPr>
            <a:fld id="{95F40C8D-2CE4-428B-98CE-3356D5B6C212}" type="slidenum">
              <a:rPr lang="zh-CN" altLang="en-US">
                <a:solidFill>
                  <a:srgbClr val="000000"/>
                </a:solidFill>
              </a:rPr>
              <a:pPr>
                <a:defRPr/>
              </a:pPr>
              <a:t>‹#›</a:t>
            </a:fld>
            <a:endParaRPr lang="zh-CN" altLang="en-US" dirty="0">
              <a:solidFill>
                <a:srgbClr val="000000"/>
              </a:solidFill>
            </a:endParaRPr>
          </a:p>
        </p:txBody>
      </p:sp>
    </p:spTree>
    <p:extLst>
      <p:ext uri="{BB962C8B-B14F-4D97-AF65-F5344CB8AC3E}">
        <p14:creationId xmlns:p14="http://schemas.microsoft.com/office/powerpoint/2010/main" val="1401421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标题和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zh-CN" altLang="en-US" dirty="0">
              <a:solidFill>
                <a:srgbClr val="000000">
                  <a:tint val="75000"/>
                </a:srgbClr>
              </a:solidFill>
            </a:endParaRPr>
          </a:p>
        </p:txBody>
      </p:sp>
      <p:sp>
        <p:nvSpPr>
          <p:cNvPr id="5" name="页脚占位符 4"/>
          <p:cNvSpPr>
            <a:spLocks noGrp="1"/>
          </p:cNvSpPr>
          <p:nvPr>
            <p:ph type="ftr" sz="quarter" idx="11"/>
          </p:nvPr>
        </p:nvSpPr>
        <p:spPr/>
        <p:txBody>
          <a:bodyPr/>
          <a:lstStyle>
            <a:lvl1pPr>
              <a:defRPr/>
            </a:lvl1pPr>
          </a:lstStyle>
          <a:p>
            <a:pPr>
              <a:defRPr/>
            </a:pPr>
            <a:r>
              <a:rPr lang="en-US" altLang="zh-CN" smtClean="0">
                <a:solidFill>
                  <a:srgbClr val="000000">
                    <a:tint val="75000"/>
                  </a:srgbClr>
                </a:solidFill>
              </a:rPr>
              <a:t>www.yealink.com</a:t>
            </a:r>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lvl1pPr>
              <a:defRPr/>
            </a:lvl1pPr>
          </a:lstStyle>
          <a:p>
            <a:pPr>
              <a:defRPr/>
            </a:pPr>
            <a:fld id="{DE4905A7-C93F-4ACE-B438-F4FC81145320}" type="slidenum">
              <a:rPr lang="zh-CN" altLang="en-US">
                <a:solidFill>
                  <a:srgbClr val="000000"/>
                </a:solidFill>
              </a:rPr>
              <a:pPr>
                <a:defRPr/>
              </a:pPr>
              <a:t>‹#›</a:t>
            </a:fld>
            <a:endParaRPr lang="zh-CN" altLang="en-US" dirty="0">
              <a:solidFill>
                <a:srgbClr val="000000"/>
              </a:solidFill>
            </a:endParaRPr>
          </a:p>
        </p:txBody>
      </p:sp>
    </p:spTree>
    <p:extLst>
      <p:ext uri="{BB962C8B-B14F-4D97-AF65-F5344CB8AC3E}">
        <p14:creationId xmlns:p14="http://schemas.microsoft.com/office/powerpoint/2010/main" val="383994042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43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45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2014/9/11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只有標題">
    <p:spTree>
      <p:nvGrpSpPr>
        <p:cNvPr id="1" name=""/>
        <p:cNvGrpSpPr/>
        <p:nvPr/>
      </p:nvGrpSpPr>
      <p:grpSpPr>
        <a:xfrm>
          <a:off x="0" y="0"/>
          <a:ext cx="0" cy="0"/>
          <a:chOff x="0" y="0"/>
          <a:chExt cx="0" cy="0"/>
        </a:xfrm>
      </p:grpSpPr>
      <p:sp>
        <p:nvSpPr>
          <p:cNvPr id="7" name="矩形 6"/>
          <p:cNvSpPr/>
          <p:nvPr userDrawn="1"/>
        </p:nvSpPr>
        <p:spPr>
          <a:xfrm>
            <a:off x="0" y="6669360"/>
            <a:ext cx="9144000" cy="18864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srgbClr val="000000"/>
              </a:solidFill>
            </a:endParaRPr>
          </a:p>
        </p:txBody>
      </p:sp>
      <p:sp>
        <p:nvSpPr>
          <p:cNvPr id="15" name="投影片編號版面配置區 4"/>
          <p:cNvSpPr txBox="1">
            <a:spLocks/>
          </p:cNvSpPr>
          <p:nvPr userDrawn="1"/>
        </p:nvSpPr>
        <p:spPr>
          <a:xfrm>
            <a:off x="251520" y="6581117"/>
            <a:ext cx="1152128" cy="365125"/>
          </a:xfrm>
          <a:prstGeom prst="rect">
            <a:avLst/>
          </a:prstGeom>
        </p:spPr>
        <p:txBody>
          <a:bodyPr vert="horz" lIns="91440" tIns="45720" rIns="91440" bIns="45720" rtlCol="0" anchor="ctr"/>
          <a:lstStyle>
            <a:defPPr>
              <a:defRPr lang="zh-CN"/>
            </a:defPPr>
            <a:lvl1pPr algn="r" rtl="0" fontAlgn="base">
              <a:spcBef>
                <a:spcPct val="0"/>
              </a:spcBef>
              <a:spcAft>
                <a:spcPct val="0"/>
              </a:spcAft>
              <a:defRPr sz="1200" b="0" kern="1200">
                <a:solidFill>
                  <a:schemeClr val="bg1"/>
                </a:solidFill>
                <a:latin typeface="Arial" pitchFamily="34" charset="0"/>
                <a:ea typeface="宋体" charset="-122"/>
                <a:cs typeface="Arial" pitchFamily="34" charset="0"/>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l"/>
            <a:r>
              <a:rPr lang="en-US" altLang="zh-TW" sz="900" dirty="0" smtClean="0">
                <a:solidFill>
                  <a:srgbClr val="FFFFFF"/>
                </a:solidFill>
                <a:latin typeface="Franklin Gothic Book"/>
                <a:ea typeface="明黑" panose="020B0300000000000000" pitchFamily="34" charset="-122"/>
              </a:rPr>
              <a:t>www.yealink.com </a:t>
            </a:r>
            <a:endParaRPr lang="zh-TW" altLang="en-US" sz="900" dirty="0">
              <a:solidFill>
                <a:srgbClr val="FFFFFF"/>
              </a:solidFill>
              <a:latin typeface="Franklin Gothic Book"/>
              <a:ea typeface="明黑" panose="020B0300000000000000" pitchFamily="34" charset="-122"/>
            </a:endParaRPr>
          </a:p>
        </p:txBody>
      </p:sp>
      <p:pic>
        <p:nvPicPr>
          <p:cNvPr id="9" name="图片 8"/>
          <p:cNvPicPr>
            <a:picLocks noChangeAspect="1"/>
          </p:cNvPicPr>
          <p:nvPr userDrawn="1"/>
        </p:nvPicPr>
        <p:blipFill>
          <a:blip r:embed="rId2"/>
          <a:stretch>
            <a:fillRect/>
          </a:stretch>
        </p:blipFill>
        <p:spPr>
          <a:xfrm>
            <a:off x="0" y="-27384"/>
            <a:ext cx="9180512" cy="661556"/>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96336" y="110839"/>
            <a:ext cx="1368152" cy="385109"/>
          </a:xfrm>
          <a:prstGeom prst="rect">
            <a:avLst/>
          </a:prstGeom>
        </p:spPr>
      </p:pic>
      <p:sp>
        <p:nvSpPr>
          <p:cNvPr id="14" name="投影片編號版面配置區 4"/>
          <p:cNvSpPr txBox="1">
            <a:spLocks/>
          </p:cNvSpPr>
          <p:nvPr userDrawn="1"/>
        </p:nvSpPr>
        <p:spPr>
          <a:xfrm>
            <a:off x="8244408" y="6581117"/>
            <a:ext cx="864096" cy="365125"/>
          </a:xfrm>
          <a:prstGeom prst="rect">
            <a:avLst/>
          </a:prstGeom>
        </p:spPr>
        <p:txBody>
          <a:bodyPr vert="horz" lIns="91440" tIns="45720" rIns="91440" bIns="45720" rtlCol="0" anchor="ctr"/>
          <a:lstStyle>
            <a:defPPr>
              <a:defRPr lang="zh-CN"/>
            </a:defPPr>
            <a:lvl1pPr algn="r" rtl="0" fontAlgn="base">
              <a:spcBef>
                <a:spcPct val="0"/>
              </a:spcBef>
              <a:spcAft>
                <a:spcPct val="0"/>
              </a:spcAft>
              <a:defRPr sz="1200" b="0" kern="1200">
                <a:solidFill>
                  <a:schemeClr val="bg1"/>
                </a:solidFill>
                <a:latin typeface="Arial" pitchFamily="34" charset="0"/>
                <a:ea typeface="宋体" charset="-122"/>
                <a:cs typeface="Arial" pitchFamily="34" charset="0"/>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l"/>
            <a:r>
              <a:rPr lang="en-US" altLang="zh-TW" sz="900" dirty="0" smtClean="0">
                <a:solidFill>
                  <a:srgbClr val="FFFFFF"/>
                </a:solidFill>
                <a:latin typeface="Franklin Gothic Book"/>
                <a:ea typeface="明黑" panose="020B0300000000000000" pitchFamily="34" charset="-122"/>
              </a:rPr>
              <a:t>Confidential</a:t>
            </a:r>
            <a:endParaRPr lang="zh-TW" altLang="en-US" sz="900" dirty="0">
              <a:solidFill>
                <a:srgbClr val="FFFFFF"/>
              </a:solidFill>
              <a:latin typeface="Franklin Gothic Book"/>
              <a:ea typeface="明黑" panose="020B0300000000000000" pitchFamily="34" charset="-122"/>
            </a:endParaRPr>
          </a:p>
        </p:txBody>
      </p:sp>
    </p:spTree>
    <p:extLst>
      <p:ext uri="{BB962C8B-B14F-4D97-AF65-F5344CB8AC3E}">
        <p14:creationId xmlns:p14="http://schemas.microsoft.com/office/powerpoint/2010/main" val="429113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endParaRPr lang="zh-TW" altLang="en-US" dirty="0">
              <a:solidFill>
                <a:srgbClr val="000000">
                  <a:tint val="75000"/>
                </a:srgbClr>
              </a:solidFill>
            </a:endParaRPr>
          </a:p>
        </p:txBody>
      </p:sp>
      <p:sp>
        <p:nvSpPr>
          <p:cNvPr id="3" name="頁尾版面配置區 2"/>
          <p:cNvSpPr>
            <a:spLocks noGrp="1"/>
          </p:cNvSpPr>
          <p:nvPr>
            <p:ph type="ftr" sz="quarter" idx="11"/>
          </p:nvPr>
        </p:nvSpPr>
        <p:spPr/>
        <p:txBody>
          <a:bodyPr/>
          <a:lstStyle/>
          <a:p>
            <a:r>
              <a:rPr lang="en-US" altLang="zh-TW" smtClean="0">
                <a:solidFill>
                  <a:srgbClr val="000000">
                    <a:tint val="75000"/>
                  </a:srgbClr>
                </a:solidFill>
              </a:rPr>
              <a:t>www.yealink.com</a:t>
            </a:r>
            <a:endParaRPr lang="zh-TW" altLang="en-US">
              <a:solidFill>
                <a:srgbClr val="000000">
                  <a:tint val="75000"/>
                </a:srgbClr>
              </a:solidFill>
            </a:endParaRPr>
          </a:p>
        </p:txBody>
      </p:sp>
      <p:sp>
        <p:nvSpPr>
          <p:cNvPr id="4" name="投影片編號版面配置區 3"/>
          <p:cNvSpPr>
            <a:spLocks noGrp="1"/>
          </p:cNvSpPr>
          <p:nvPr>
            <p:ph type="sldNum" sz="quarter" idx="12"/>
          </p:nvPr>
        </p:nvSpPr>
        <p:spPr/>
        <p:txBody>
          <a:bodyPr/>
          <a:lstStyle/>
          <a:p>
            <a:fld id="{D2C83114-3F52-4F63-9A4C-1EA04219F99B}" type="slidenum">
              <a:rPr lang="zh-TW" altLang="en-US" smtClean="0">
                <a:solidFill>
                  <a:srgbClr val="000000"/>
                </a:solidFill>
              </a:rPr>
              <a:pPr/>
              <a:t>‹#›</a:t>
            </a:fld>
            <a:endParaRPr lang="zh-TW" altLang="en-US" dirty="0">
              <a:solidFill>
                <a:srgbClr val="000000"/>
              </a:solidFill>
            </a:endParaRPr>
          </a:p>
        </p:txBody>
      </p:sp>
    </p:spTree>
    <p:extLst>
      <p:ext uri="{BB962C8B-B14F-4D97-AF65-F5344CB8AC3E}">
        <p14:creationId xmlns:p14="http://schemas.microsoft.com/office/powerpoint/2010/main" val="127410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单击以编辑母片标题样式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单击以编辑母片文字样式</a:t>
            </a:r>
          </a:p>
          <a:p>
            <a:pPr lvl="1"/>
            <a:r>
              <a:rPr lang="zh-TW" altLang="en-US" smtClean="0"/>
              <a:t>第二层</a:t>
            </a:r>
          </a:p>
          <a:p>
            <a:pPr lvl="2"/>
            <a:r>
              <a:rPr lang="zh-TW" altLang="en-US" smtClean="0"/>
              <a:t>第三层</a:t>
            </a:r>
          </a:p>
          <a:p>
            <a:pPr lvl="3"/>
            <a:r>
              <a:rPr lang="zh-TW" altLang="en-US" smtClean="0"/>
              <a:t>第四层</a:t>
            </a:r>
          </a:p>
          <a:p>
            <a:pPr lvl="4"/>
            <a:r>
              <a:rPr lang="zh-TW" altLang="en-US" smtClean="0"/>
              <a:t>第五层</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单击以编辑母片文字样式</a:t>
            </a:r>
          </a:p>
        </p:txBody>
      </p:sp>
      <p:sp>
        <p:nvSpPr>
          <p:cNvPr id="5" name="日期版面配置區 4"/>
          <p:cNvSpPr>
            <a:spLocks noGrp="1"/>
          </p:cNvSpPr>
          <p:nvPr>
            <p:ph type="dt" sz="half" idx="10"/>
          </p:nvPr>
        </p:nvSpPr>
        <p:spPr/>
        <p:txBody>
          <a:bodyPr/>
          <a:lstStyle/>
          <a:p>
            <a:endParaRPr lang="zh-TW" altLang="en-US" dirty="0">
              <a:solidFill>
                <a:srgbClr val="000000">
                  <a:tint val="75000"/>
                </a:srgbClr>
              </a:solidFill>
            </a:endParaRPr>
          </a:p>
        </p:txBody>
      </p:sp>
      <p:sp>
        <p:nvSpPr>
          <p:cNvPr id="6" name="頁尾版面配置區 5"/>
          <p:cNvSpPr>
            <a:spLocks noGrp="1"/>
          </p:cNvSpPr>
          <p:nvPr>
            <p:ph type="ftr" sz="quarter" idx="11"/>
          </p:nvPr>
        </p:nvSpPr>
        <p:spPr/>
        <p:txBody>
          <a:bodyPr/>
          <a:lstStyle/>
          <a:p>
            <a:r>
              <a:rPr lang="en-US" altLang="zh-TW" smtClean="0">
                <a:solidFill>
                  <a:srgbClr val="000000">
                    <a:tint val="75000"/>
                  </a:srgbClr>
                </a:solidFill>
              </a:rPr>
              <a:t>www.yealink.com</a:t>
            </a:r>
            <a:endParaRPr lang="zh-TW" altLang="en-US">
              <a:solidFill>
                <a:srgbClr val="000000">
                  <a:tint val="75000"/>
                </a:srgbClr>
              </a:solidFill>
            </a:endParaRPr>
          </a:p>
        </p:txBody>
      </p:sp>
      <p:sp>
        <p:nvSpPr>
          <p:cNvPr id="7" name="投影片編號版面配置區 6"/>
          <p:cNvSpPr>
            <a:spLocks noGrp="1"/>
          </p:cNvSpPr>
          <p:nvPr>
            <p:ph type="sldNum" sz="quarter" idx="12"/>
          </p:nvPr>
        </p:nvSpPr>
        <p:spPr/>
        <p:txBody>
          <a:bodyPr/>
          <a:lstStyle/>
          <a:p>
            <a:fld id="{D2C83114-3F52-4F63-9A4C-1EA04219F99B}" type="slidenum">
              <a:rPr lang="zh-TW" altLang="en-US" smtClean="0">
                <a:solidFill>
                  <a:srgbClr val="000000"/>
                </a:solidFill>
              </a:rPr>
              <a:pPr/>
              <a:t>‹#›</a:t>
            </a:fld>
            <a:endParaRPr lang="zh-TW" altLang="en-US" dirty="0">
              <a:solidFill>
                <a:srgbClr val="000000"/>
              </a:solidFill>
            </a:endParaRPr>
          </a:p>
        </p:txBody>
      </p:sp>
    </p:spTree>
    <p:extLst>
      <p:ext uri="{BB962C8B-B14F-4D97-AF65-F5344CB8AC3E}">
        <p14:creationId xmlns:p14="http://schemas.microsoft.com/office/powerpoint/2010/main" val="130867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单击以编辑母片标题样式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单击以编辑母片文字样式</a:t>
            </a:r>
          </a:p>
        </p:txBody>
      </p:sp>
      <p:sp>
        <p:nvSpPr>
          <p:cNvPr id="5" name="日期版面配置區 4"/>
          <p:cNvSpPr>
            <a:spLocks noGrp="1"/>
          </p:cNvSpPr>
          <p:nvPr>
            <p:ph type="dt" sz="half" idx="10"/>
          </p:nvPr>
        </p:nvSpPr>
        <p:spPr/>
        <p:txBody>
          <a:bodyPr/>
          <a:lstStyle/>
          <a:p>
            <a:endParaRPr lang="zh-TW" altLang="en-US" dirty="0">
              <a:solidFill>
                <a:srgbClr val="000000">
                  <a:tint val="75000"/>
                </a:srgbClr>
              </a:solidFill>
            </a:endParaRPr>
          </a:p>
        </p:txBody>
      </p:sp>
      <p:sp>
        <p:nvSpPr>
          <p:cNvPr id="6" name="頁尾版面配置區 5"/>
          <p:cNvSpPr>
            <a:spLocks noGrp="1"/>
          </p:cNvSpPr>
          <p:nvPr>
            <p:ph type="ftr" sz="quarter" idx="11"/>
          </p:nvPr>
        </p:nvSpPr>
        <p:spPr/>
        <p:txBody>
          <a:bodyPr/>
          <a:lstStyle/>
          <a:p>
            <a:r>
              <a:rPr lang="en-US" altLang="zh-TW" smtClean="0">
                <a:solidFill>
                  <a:srgbClr val="000000">
                    <a:tint val="75000"/>
                  </a:srgbClr>
                </a:solidFill>
              </a:rPr>
              <a:t>www.yealink.com</a:t>
            </a:r>
            <a:endParaRPr lang="zh-TW" altLang="en-US">
              <a:solidFill>
                <a:srgbClr val="000000">
                  <a:tint val="75000"/>
                </a:srgbClr>
              </a:solidFill>
            </a:endParaRPr>
          </a:p>
        </p:txBody>
      </p:sp>
      <p:sp>
        <p:nvSpPr>
          <p:cNvPr id="7" name="投影片編號版面配置區 6"/>
          <p:cNvSpPr>
            <a:spLocks noGrp="1"/>
          </p:cNvSpPr>
          <p:nvPr>
            <p:ph type="sldNum" sz="quarter" idx="12"/>
          </p:nvPr>
        </p:nvSpPr>
        <p:spPr/>
        <p:txBody>
          <a:bodyPr/>
          <a:lstStyle/>
          <a:p>
            <a:fld id="{D2C83114-3F52-4F63-9A4C-1EA04219F99B}" type="slidenum">
              <a:rPr lang="zh-TW" altLang="en-US" smtClean="0">
                <a:solidFill>
                  <a:srgbClr val="000000"/>
                </a:solidFill>
              </a:rPr>
              <a:pPr/>
              <a:t>‹#›</a:t>
            </a:fld>
            <a:endParaRPr lang="zh-TW" altLang="en-US" dirty="0">
              <a:solidFill>
                <a:srgbClr val="000000"/>
              </a:solidFill>
            </a:endParaRPr>
          </a:p>
        </p:txBody>
      </p:sp>
    </p:spTree>
    <p:extLst>
      <p:ext uri="{BB962C8B-B14F-4D97-AF65-F5344CB8AC3E}">
        <p14:creationId xmlns:p14="http://schemas.microsoft.com/office/powerpoint/2010/main" val="92702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250825" y="765175"/>
          <a:ext cx="760413" cy="552450"/>
        </p:xfrm>
        <a:graphic>
          <a:graphicData uri="http://schemas.openxmlformats.org/presentationml/2006/ole">
            <mc:AlternateContent xmlns:mc="http://schemas.openxmlformats.org/markup-compatibility/2006">
              <mc:Choice xmlns:v="urn:schemas-microsoft-com:vml" Requires="v">
                <p:oleObj spid="_x0000_s3212" name="BMP 图像" r:id="rId3" imgW="6611067" imgH="4819962" progId="PBrush">
                  <p:embed/>
                </p:oleObj>
              </mc:Choice>
              <mc:Fallback>
                <p:oleObj name="BMP 图像" r:id="rId3" imgW="6611067" imgH="4819962"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765175"/>
                        <a:ext cx="760413"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矩形 4"/>
          <p:cNvSpPr/>
          <p:nvPr userDrawn="1"/>
        </p:nvSpPr>
        <p:spPr>
          <a:xfrm>
            <a:off x="395288" y="1268413"/>
            <a:ext cx="6048375" cy="98425"/>
          </a:xfrm>
          <a:prstGeom prst="rect">
            <a:avLst/>
          </a:prstGeom>
          <a:gradFill flip="none" rotWithShape="1">
            <a:gsLst>
              <a:gs pos="50000">
                <a:schemeClr val="accent6">
                  <a:lumMod val="60000"/>
                  <a:lumOff val="40000"/>
                </a:schemeClr>
              </a:gs>
              <a:gs pos="0">
                <a:srgbClr val="FF99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a:solidFill>
                <a:prstClr val="white"/>
              </a:solidFill>
            </a:endParaRPr>
          </a:p>
        </p:txBody>
      </p:sp>
      <p:sp>
        <p:nvSpPr>
          <p:cNvPr id="2" name="标题 1"/>
          <p:cNvSpPr>
            <a:spLocks noGrp="1"/>
          </p:cNvSpPr>
          <p:nvPr>
            <p:ph type="title"/>
          </p:nvPr>
        </p:nvSpPr>
        <p:spPr>
          <a:xfrm>
            <a:off x="971600" y="692696"/>
            <a:ext cx="7416824" cy="648072"/>
          </a:xfrm>
        </p:spPr>
        <p:txBody>
          <a:bodyPr>
            <a:normAutofit/>
          </a:bodyPr>
          <a:lstStyle>
            <a:lvl1pPr algn="l" defTabSz="914400" rtl="0" eaLnBrk="1" latinLnBrk="0" hangingPunct="1">
              <a:spcBef>
                <a:spcPct val="0"/>
              </a:spcBef>
              <a:buNone/>
              <a:defRPr lang="zh-CN" altLang="en-US" sz="2800" b="1" kern="1200" dirty="0">
                <a:solidFill>
                  <a:schemeClr val="accent5">
                    <a:lumMod val="75000"/>
                  </a:schemeClr>
                </a:solidFill>
                <a:latin typeface="微软雅黑" pitchFamily="34" charset="-122"/>
                <a:ea typeface="微软雅黑" pitchFamily="34" charset="-122"/>
                <a:cs typeface="+mj-cs"/>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1043608" y="1700808"/>
            <a:ext cx="6984776" cy="4176464"/>
          </a:xfrm>
        </p:spPr>
        <p:txBody>
          <a:bodyPr/>
          <a:lstStyle>
            <a:lvl1pPr marL="342900" indent="-342900">
              <a:lnSpc>
                <a:spcPct val="200000"/>
              </a:lnSpc>
              <a:buClr>
                <a:schemeClr val="accent6">
                  <a:lumMod val="75000"/>
                </a:schemeClr>
              </a:buClr>
              <a:buFont typeface="Wingdings" pitchFamily="2" charset="2"/>
              <a:buChar char="l"/>
              <a:defRPr sz="2000" b="0">
                <a:latin typeface="微软雅黑" pitchFamily="34" charset="-122"/>
                <a:ea typeface="微软雅黑" pitchFamily="34" charset="-122"/>
              </a:defRPr>
            </a:lvl1pPr>
            <a:lvl2pPr marL="742950" indent="-285750">
              <a:lnSpc>
                <a:spcPct val="200000"/>
              </a:lnSpc>
              <a:buClr>
                <a:schemeClr val="accent6">
                  <a:lumMod val="75000"/>
                </a:schemeClr>
              </a:buClr>
              <a:buFont typeface="Wingdings" pitchFamily="2" charset="2"/>
              <a:buChar char="l"/>
              <a:defRPr sz="2000" b="0">
                <a:latin typeface="微软雅黑" pitchFamily="34" charset="-122"/>
                <a:ea typeface="微软雅黑" pitchFamily="34" charset="-122"/>
              </a:defRPr>
            </a:lvl2pPr>
            <a:lvl3pPr marL="1143000" indent="-228600">
              <a:lnSpc>
                <a:spcPct val="200000"/>
              </a:lnSpc>
              <a:buClr>
                <a:schemeClr val="accent6">
                  <a:lumMod val="75000"/>
                </a:schemeClr>
              </a:buClr>
              <a:buFont typeface="Wingdings" pitchFamily="2" charset="2"/>
              <a:buChar char="l"/>
              <a:defRPr sz="1800" b="0">
                <a:latin typeface="微软雅黑" pitchFamily="34" charset="-122"/>
                <a:ea typeface="微软雅黑" pitchFamily="34" charset="-122"/>
              </a:defRPr>
            </a:lvl3pPr>
            <a:lvl4pPr marL="1600200" indent="-228600">
              <a:lnSpc>
                <a:spcPct val="200000"/>
              </a:lnSpc>
              <a:buClr>
                <a:schemeClr val="accent6">
                  <a:lumMod val="75000"/>
                </a:schemeClr>
              </a:buClr>
              <a:buFont typeface="Wingdings" pitchFamily="2" charset="2"/>
              <a:buChar char="l"/>
              <a:defRPr sz="1600" b="0">
                <a:latin typeface="微软雅黑" pitchFamily="34" charset="-122"/>
                <a:ea typeface="微软雅黑" pitchFamily="34" charset="-122"/>
              </a:defRPr>
            </a:lvl4pPr>
            <a:lvl5pPr marL="2057400" indent="-228600">
              <a:lnSpc>
                <a:spcPct val="150000"/>
              </a:lnSpc>
              <a:buClr>
                <a:schemeClr val="tx2"/>
              </a:buClr>
              <a:buFont typeface="Wingdings" pitchFamily="2" charset="2"/>
              <a:buChar char="l"/>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6" name="日期占位符 3"/>
          <p:cNvSpPr>
            <a:spLocks noGrp="1"/>
          </p:cNvSpPr>
          <p:nvPr>
            <p:ph type="dt" sz="half" idx="10"/>
          </p:nvPr>
        </p:nvSpPr>
        <p:spPr/>
        <p:txBody>
          <a:bodyPr/>
          <a:lstStyle>
            <a:lvl1pPr>
              <a:defRPr/>
            </a:lvl1pPr>
          </a:lstStyle>
          <a:p>
            <a:pPr>
              <a:defRPr/>
            </a:pPr>
            <a:endParaRPr lang="zh-CN" altLang="en-US" dirty="0">
              <a:solidFill>
                <a:srgbClr val="000000">
                  <a:tint val="75000"/>
                </a:srgbClr>
              </a:solidFill>
            </a:endParaRPr>
          </a:p>
        </p:txBody>
      </p:sp>
      <p:sp>
        <p:nvSpPr>
          <p:cNvPr id="7" name="页脚占位符 4"/>
          <p:cNvSpPr>
            <a:spLocks noGrp="1"/>
          </p:cNvSpPr>
          <p:nvPr>
            <p:ph type="ftr" sz="quarter" idx="11"/>
          </p:nvPr>
        </p:nvSpPr>
        <p:spPr/>
        <p:txBody>
          <a:bodyPr/>
          <a:lstStyle>
            <a:lvl1pPr>
              <a:defRPr/>
            </a:lvl1pPr>
          </a:lstStyle>
          <a:p>
            <a:pPr>
              <a:defRPr/>
            </a:pPr>
            <a:r>
              <a:rPr lang="en-US" altLang="zh-CN" smtClean="0">
                <a:solidFill>
                  <a:srgbClr val="000000">
                    <a:tint val="75000"/>
                  </a:srgbClr>
                </a:solidFill>
              </a:rPr>
              <a:t>www.yealink.com</a:t>
            </a:r>
            <a:endParaRPr lang="zh-CN" altLang="en-US">
              <a:solidFill>
                <a:srgbClr val="000000">
                  <a:tint val="75000"/>
                </a:srgbClr>
              </a:solidFill>
            </a:endParaRPr>
          </a:p>
        </p:txBody>
      </p:sp>
      <p:sp>
        <p:nvSpPr>
          <p:cNvPr id="8" name="灯片编号占位符 5"/>
          <p:cNvSpPr>
            <a:spLocks noGrp="1"/>
          </p:cNvSpPr>
          <p:nvPr>
            <p:ph type="sldNum" sz="quarter" idx="12"/>
          </p:nvPr>
        </p:nvSpPr>
        <p:spPr/>
        <p:txBody>
          <a:bodyPr/>
          <a:lstStyle>
            <a:lvl1pPr>
              <a:defRPr/>
            </a:lvl1pPr>
          </a:lstStyle>
          <a:p>
            <a:pPr>
              <a:defRPr/>
            </a:pPr>
            <a:fld id="{95F40C8D-2CE4-428B-98CE-3356D5B6C212}" type="slidenum">
              <a:rPr lang="zh-CN" altLang="en-US">
                <a:solidFill>
                  <a:srgbClr val="000000"/>
                </a:solidFill>
              </a:rPr>
              <a:pPr>
                <a:defRPr/>
              </a:pPr>
              <a:t>‹#›</a:t>
            </a:fld>
            <a:endParaRPr lang="zh-CN" altLang="en-US" dirty="0">
              <a:solidFill>
                <a:srgbClr val="000000"/>
              </a:solidFill>
            </a:endParaRPr>
          </a:p>
        </p:txBody>
      </p:sp>
    </p:spTree>
    <p:extLst>
      <p:ext uri="{BB962C8B-B14F-4D97-AF65-F5344CB8AC3E}">
        <p14:creationId xmlns:p14="http://schemas.microsoft.com/office/powerpoint/2010/main" val="22449865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标题和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zh-CN" altLang="en-US" dirty="0">
              <a:solidFill>
                <a:srgbClr val="000000">
                  <a:tint val="75000"/>
                </a:srgbClr>
              </a:solidFill>
            </a:endParaRPr>
          </a:p>
        </p:txBody>
      </p:sp>
      <p:sp>
        <p:nvSpPr>
          <p:cNvPr id="5" name="页脚占位符 4"/>
          <p:cNvSpPr>
            <a:spLocks noGrp="1"/>
          </p:cNvSpPr>
          <p:nvPr>
            <p:ph type="ftr" sz="quarter" idx="11"/>
          </p:nvPr>
        </p:nvSpPr>
        <p:spPr/>
        <p:txBody>
          <a:bodyPr/>
          <a:lstStyle>
            <a:lvl1pPr>
              <a:defRPr/>
            </a:lvl1pPr>
          </a:lstStyle>
          <a:p>
            <a:pPr>
              <a:defRPr/>
            </a:pPr>
            <a:r>
              <a:rPr lang="en-US" altLang="zh-CN" smtClean="0">
                <a:solidFill>
                  <a:srgbClr val="000000">
                    <a:tint val="75000"/>
                  </a:srgbClr>
                </a:solidFill>
              </a:rPr>
              <a:t>www.yealink.com</a:t>
            </a:r>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lvl1pPr>
              <a:defRPr/>
            </a:lvl1pPr>
          </a:lstStyle>
          <a:p>
            <a:pPr>
              <a:defRPr/>
            </a:pPr>
            <a:fld id="{DE4905A7-C93F-4ACE-B438-F4FC81145320}" type="slidenum">
              <a:rPr lang="zh-CN" altLang="en-US">
                <a:solidFill>
                  <a:srgbClr val="000000"/>
                </a:solidFill>
              </a:rPr>
              <a:pPr>
                <a:defRPr/>
              </a:pPr>
              <a:t>‹#›</a:t>
            </a:fld>
            <a:endParaRPr lang="zh-CN" altLang="en-US" dirty="0">
              <a:solidFill>
                <a:srgbClr val="000000"/>
              </a:solidFill>
            </a:endParaRPr>
          </a:p>
        </p:txBody>
      </p:sp>
    </p:spTree>
    <p:extLst>
      <p:ext uri="{BB962C8B-B14F-4D97-AF65-F5344CB8AC3E}">
        <p14:creationId xmlns:p14="http://schemas.microsoft.com/office/powerpoint/2010/main" val="320560537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64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78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只有標題">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27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29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t>2014/9/11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单击以编辑母片标题样式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单击以编辑母片文字样式</a:t>
            </a:r>
          </a:p>
          <a:p>
            <a:pPr lvl="1"/>
            <a:r>
              <a:rPr lang="zh-TW" altLang="en-US" smtClean="0"/>
              <a:t>第二层</a:t>
            </a:r>
          </a:p>
          <a:p>
            <a:pPr lvl="2"/>
            <a:r>
              <a:rPr lang="zh-TW" altLang="en-US" smtClean="0"/>
              <a:t>第三层</a:t>
            </a:r>
          </a:p>
          <a:p>
            <a:pPr lvl="3"/>
            <a:r>
              <a:rPr lang="zh-TW" altLang="en-US" smtClean="0"/>
              <a:t>第四层</a:t>
            </a:r>
          </a:p>
          <a:p>
            <a:pPr lvl="4"/>
            <a:r>
              <a:rPr lang="zh-TW" altLang="en-US" smtClean="0"/>
              <a:t>第五层</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单击以编辑母片文字样式</a:t>
            </a:r>
          </a:p>
        </p:txBody>
      </p:sp>
      <p:sp>
        <p:nvSpPr>
          <p:cNvPr id="5" name="日期版面配置區 4"/>
          <p:cNvSpPr>
            <a:spLocks noGrp="1"/>
          </p:cNvSpPr>
          <p:nvPr>
            <p:ph type="dt" sz="half" idx="10"/>
          </p:nvPr>
        </p:nvSpPr>
        <p:spPr/>
        <p:txBody>
          <a:bodyPr/>
          <a:lstStyle/>
          <a:p>
            <a:fld id="{89641AE5-DC4F-4797-8055-CADC2699EFD7}" type="datetime1">
              <a:rPr lang="zh-TW" altLang="en-US" smtClean="0">
                <a:solidFill>
                  <a:srgbClr val="000000">
                    <a:tint val="75000"/>
                  </a:srgbClr>
                </a:solidFill>
              </a:rPr>
              <a:pPr/>
              <a:t>2014/9/11</a:t>
            </a:fld>
            <a:endParaRPr lang="zh-TW" altLang="en-US" dirty="0">
              <a:solidFill>
                <a:srgbClr val="000000">
                  <a:tint val="75000"/>
                </a:srgbClr>
              </a:solidFill>
            </a:endParaRPr>
          </a:p>
        </p:txBody>
      </p:sp>
      <p:sp>
        <p:nvSpPr>
          <p:cNvPr id="6" name="頁尾版面配置區 5"/>
          <p:cNvSpPr>
            <a:spLocks noGrp="1"/>
          </p:cNvSpPr>
          <p:nvPr>
            <p:ph type="ftr" sz="quarter" idx="11"/>
          </p:nvPr>
        </p:nvSpPr>
        <p:spPr/>
        <p:txBody>
          <a:bodyPr/>
          <a:lstStyle/>
          <a:p>
            <a:endParaRPr lang="zh-TW" altLang="en-US">
              <a:solidFill>
                <a:srgbClr val="000000">
                  <a:tint val="75000"/>
                </a:srgbClr>
              </a:solidFill>
            </a:endParaRPr>
          </a:p>
        </p:txBody>
      </p:sp>
      <p:sp>
        <p:nvSpPr>
          <p:cNvPr id="7" name="投影片編號版面配置區 6"/>
          <p:cNvSpPr>
            <a:spLocks noGrp="1"/>
          </p:cNvSpPr>
          <p:nvPr>
            <p:ph type="sldNum" sz="quarter" idx="12"/>
          </p:nvPr>
        </p:nvSpPr>
        <p:spPr/>
        <p:txBody>
          <a:bodyPr/>
          <a:lstStyle/>
          <a:p>
            <a:fld id="{D2C83114-3F52-4F63-9A4C-1EA04219F99B}" type="slidenum">
              <a:rPr lang="zh-TW" altLang="en-US" smtClean="0">
                <a:solidFill>
                  <a:srgbClr val="000000"/>
                </a:solidFill>
              </a:rPr>
              <a:pPr/>
              <a:t>‹#›</a:t>
            </a:fld>
            <a:endParaRPr lang="zh-TW" altLang="en-US" dirty="0">
              <a:solidFill>
                <a:srgbClr val="000000"/>
              </a:solidFill>
            </a:endParaRPr>
          </a:p>
        </p:txBody>
      </p:sp>
    </p:spTree>
    <p:extLst>
      <p:ext uri="{BB962C8B-B14F-4D97-AF65-F5344CB8AC3E}">
        <p14:creationId xmlns:p14="http://schemas.microsoft.com/office/powerpoint/2010/main" val="156397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单击以编辑母片标题样式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单击以编辑母片文字样式</a:t>
            </a:r>
          </a:p>
        </p:txBody>
      </p:sp>
      <p:sp>
        <p:nvSpPr>
          <p:cNvPr id="5" name="日期版面配置區 4"/>
          <p:cNvSpPr>
            <a:spLocks noGrp="1"/>
          </p:cNvSpPr>
          <p:nvPr>
            <p:ph type="dt" sz="half" idx="10"/>
          </p:nvPr>
        </p:nvSpPr>
        <p:spPr/>
        <p:txBody>
          <a:bodyPr/>
          <a:lstStyle/>
          <a:p>
            <a:fld id="{8D27C13E-EC83-4335-A544-4FC2588E2AED}" type="datetime1">
              <a:rPr lang="zh-TW" altLang="en-US" smtClean="0">
                <a:solidFill>
                  <a:srgbClr val="000000">
                    <a:tint val="75000"/>
                  </a:srgbClr>
                </a:solidFill>
              </a:rPr>
              <a:pPr/>
              <a:t>2014/9/11</a:t>
            </a:fld>
            <a:endParaRPr lang="zh-TW" altLang="en-US" dirty="0">
              <a:solidFill>
                <a:srgbClr val="000000">
                  <a:tint val="75000"/>
                </a:srgbClr>
              </a:solidFill>
            </a:endParaRPr>
          </a:p>
        </p:txBody>
      </p:sp>
      <p:sp>
        <p:nvSpPr>
          <p:cNvPr id="6" name="頁尾版面配置區 5"/>
          <p:cNvSpPr>
            <a:spLocks noGrp="1"/>
          </p:cNvSpPr>
          <p:nvPr>
            <p:ph type="ftr" sz="quarter" idx="11"/>
          </p:nvPr>
        </p:nvSpPr>
        <p:spPr/>
        <p:txBody>
          <a:bodyPr/>
          <a:lstStyle/>
          <a:p>
            <a:endParaRPr lang="zh-TW" altLang="en-US">
              <a:solidFill>
                <a:srgbClr val="000000">
                  <a:tint val="75000"/>
                </a:srgbClr>
              </a:solidFill>
            </a:endParaRPr>
          </a:p>
        </p:txBody>
      </p:sp>
      <p:sp>
        <p:nvSpPr>
          <p:cNvPr id="7" name="投影片編號版面配置區 6"/>
          <p:cNvSpPr>
            <a:spLocks noGrp="1"/>
          </p:cNvSpPr>
          <p:nvPr>
            <p:ph type="sldNum" sz="quarter" idx="12"/>
          </p:nvPr>
        </p:nvSpPr>
        <p:spPr/>
        <p:txBody>
          <a:bodyPr/>
          <a:lstStyle/>
          <a:p>
            <a:fld id="{D2C83114-3F52-4F63-9A4C-1EA04219F99B}" type="slidenum">
              <a:rPr lang="zh-TW" altLang="en-US" smtClean="0">
                <a:solidFill>
                  <a:srgbClr val="000000"/>
                </a:solidFill>
              </a:rPr>
              <a:pPr/>
              <a:t>‹#›</a:t>
            </a:fld>
            <a:endParaRPr lang="zh-TW" altLang="en-US" dirty="0">
              <a:solidFill>
                <a:srgbClr val="000000"/>
              </a:solidFill>
            </a:endParaRPr>
          </a:p>
        </p:txBody>
      </p:sp>
    </p:spTree>
    <p:extLst>
      <p:ext uri="{BB962C8B-B14F-4D97-AF65-F5344CB8AC3E}">
        <p14:creationId xmlns:p14="http://schemas.microsoft.com/office/powerpoint/2010/main" val="374055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250825" y="765175"/>
          <a:ext cx="760413" cy="552450"/>
        </p:xfrm>
        <a:graphic>
          <a:graphicData uri="http://schemas.openxmlformats.org/presentationml/2006/ole">
            <mc:AlternateContent xmlns:mc="http://schemas.openxmlformats.org/markup-compatibility/2006">
              <mc:Choice xmlns:v="urn:schemas-microsoft-com:vml" Requires="v">
                <p:oleObj spid="_x0000_s4231" name="BMP 图像" r:id="rId3" imgW="6611067" imgH="4819962" progId="PBrush">
                  <p:embed/>
                </p:oleObj>
              </mc:Choice>
              <mc:Fallback>
                <p:oleObj name="BMP 图像" r:id="rId3" imgW="6611067" imgH="4819962"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765175"/>
                        <a:ext cx="760413"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矩形 4"/>
          <p:cNvSpPr/>
          <p:nvPr userDrawn="1"/>
        </p:nvSpPr>
        <p:spPr>
          <a:xfrm>
            <a:off x="395288" y="1268413"/>
            <a:ext cx="6048375" cy="98425"/>
          </a:xfrm>
          <a:prstGeom prst="rect">
            <a:avLst/>
          </a:prstGeom>
          <a:gradFill flip="none" rotWithShape="1">
            <a:gsLst>
              <a:gs pos="50000">
                <a:schemeClr val="accent6">
                  <a:lumMod val="60000"/>
                  <a:lumOff val="40000"/>
                </a:schemeClr>
              </a:gs>
              <a:gs pos="0">
                <a:srgbClr val="FF99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a:solidFill>
                <a:prstClr val="white"/>
              </a:solidFill>
            </a:endParaRPr>
          </a:p>
        </p:txBody>
      </p:sp>
      <p:sp>
        <p:nvSpPr>
          <p:cNvPr id="2" name="标题 1"/>
          <p:cNvSpPr>
            <a:spLocks noGrp="1"/>
          </p:cNvSpPr>
          <p:nvPr>
            <p:ph type="title"/>
          </p:nvPr>
        </p:nvSpPr>
        <p:spPr>
          <a:xfrm>
            <a:off x="971600" y="692696"/>
            <a:ext cx="7416824" cy="648072"/>
          </a:xfrm>
        </p:spPr>
        <p:txBody>
          <a:bodyPr>
            <a:normAutofit/>
          </a:bodyPr>
          <a:lstStyle>
            <a:lvl1pPr algn="l" defTabSz="914400" rtl="0" eaLnBrk="1" latinLnBrk="0" hangingPunct="1">
              <a:spcBef>
                <a:spcPct val="0"/>
              </a:spcBef>
              <a:buNone/>
              <a:defRPr lang="zh-CN" altLang="en-US" sz="2800" b="1" kern="1200" dirty="0">
                <a:solidFill>
                  <a:schemeClr val="accent5">
                    <a:lumMod val="75000"/>
                  </a:schemeClr>
                </a:solidFill>
                <a:latin typeface="微软雅黑" pitchFamily="34" charset="-122"/>
                <a:ea typeface="微软雅黑" pitchFamily="34" charset="-122"/>
                <a:cs typeface="+mj-cs"/>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1043608" y="1700808"/>
            <a:ext cx="6984776" cy="4176464"/>
          </a:xfrm>
        </p:spPr>
        <p:txBody>
          <a:bodyPr/>
          <a:lstStyle>
            <a:lvl1pPr marL="342900" indent="-342900">
              <a:lnSpc>
                <a:spcPct val="200000"/>
              </a:lnSpc>
              <a:buClr>
                <a:schemeClr val="accent6">
                  <a:lumMod val="75000"/>
                </a:schemeClr>
              </a:buClr>
              <a:buFont typeface="Wingdings" pitchFamily="2" charset="2"/>
              <a:buChar char="l"/>
              <a:defRPr sz="2000" b="0">
                <a:latin typeface="微软雅黑" pitchFamily="34" charset="-122"/>
                <a:ea typeface="微软雅黑" pitchFamily="34" charset="-122"/>
              </a:defRPr>
            </a:lvl1pPr>
            <a:lvl2pPr marL="742950" indent="-285750">
              <a:lnSpc>
                <a:spcPct val="200000"/>
              </a:lnSpc>
              <a:buClr>
                <a:schemeClr val="accent6">
                  <a:lumMod val="75000"/>
                </a:schemeClr>
              </a:buClr>
              <a:buFont typeface="Wingdings" pitchFamily="2" charset="2"/>
              <a:buChar char="l"/>
              <a:defRPr sz="2000" b="0">
                <a:latin typeface="微软雅黑" pitchFamily="34" charset="-122"/>
                <a:ea typeface="微软雅黑" pitchFamily="34" charset="-122"/>
              </a:defRPr>
            </a:lvl2pPr>
            <a:lvl3pPr marL="1143000" indent="-228600">
              <a:lnSpc>
                <a:spcPct val="200000"/>
              </a:lnSpc>
              <a:buClr>
                <a:schemeClr val="accent6">
                  <a:lumMod val="75000"/>
                </a:schemeClr>
              </a:buClr>
              <a:buFont typeface="Wingdings" pitchFamily="2" charset="2"/>
              <a:buChar char="l"/>
              <a:defRPr sz="1800" b="0">
                <a:latin typeface="微软雅黑" pitchFamily="34" charset="-122"/>
                <a:ea typeface="微软雅黑" pitchFamily="34" charset="-122"/>
              </a:defRPr>
            </a:lvl3pPr>
            <a:lvl4pPr marL="1600200" indent="-228600">
              <a:lnSpc>
                <a:spcPct val="200000"/>
              </a:lnSpc>
              <a:buClr>
                <a:schemeClr val="accent6">
                  <a:lumMod val="75000"/>
                </a:schemeClr>
              </a:buClr>
              <a:buFont typeface="Wingdings" pitchFamily="2" charset="2"/>
              <a:buChar char="l"/>
              <a:defRPr sz="1600" b="0">
                <a:latin typeface="微软雅黑" pitchFamily="34" charset="-122"/>
                <a:ea typeface="微软雅黑" pitchFamily="34" charset="-122"/>
              </a:defRPr>
            </a:lvl4pPr>
            <a:lvl5pPr marL="2057400" indent="-228600">
              <a:lnSpc>
                <a:spcPct val="150000"/>
              </a:lnSpc>
              <a:buClr>
                <a:schemeClr val="tx2"/>
              </a:buClr>
              <a:buFont typeface="Wingdings" pitchFamily="2" charset="2"/>
              <a:buChar char="l"/>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6" name="日期占位符 3"/>
          <p:cNvSpPr>
            <a:spLocks noGrp="1"/>
          </p:cNvSpPr>
          <p:nvPr>
            <p:ph type="dt" sz="half" idx="10"/>
          </p:nvPr>
        </p:nvSpPr>
        <p:spPr/>
        <p:txBody>
          <a:bodyPr/>
          <a:lstStyle>
            <a:lvl1pPr>
              <a:defRPr/>
            </a:lvl1pPr>
          </a:lstStyle>
          <a:p>
            <a:pPr>
              <a:defRPr/>
            </a:pPr>
            <a:fld id="{4B8B38FC-A018-4F03-BA00-A7E5CDF25A1A}" type="datetime1">
              <a:rPr lang="zh-CN" altLang="en-US">
                <a:solidFill>
                  <a:srgbClr val="000000">
                    <a:tint val="75000"/>
                  </a:srgbClr>
                </a:solidFill>
              </a:rPr>
              <a:pPr>
                <a:defRPr/>
              </a:pPr>
              <a:t>2014/9/11</a:t>
            </a:fld>
            <a:endParaRPr lang="zh-CN" altLang="en-US" dirty="0">
              <a:solidFill>
                <a:srgbClr val="000000">
                  <a:tint val="75000"/>
                </a:srgbClr>
              </a:solidFill>
            </a:endParaRPr>
          </a:p>
        </p:txBody>
      </p:sp>
      <p:sp>
        <p:nvSpPr>
          <p:cNvPr id="7" name="页脚占位符 4"/>
          <p:cNvSpPr>
            <a:spLocks noGrp="1"/>
          </p:cNvSpPr>
          <p:nvPr>
            <p:ph type="ftr" sz="quarter" idx="11"/>
          </p:nvPr>
        </p:nvSpPr>
        <p:spPr/>
        <p:txBody>
          <a:bodyPr/>
          <a:lstStyle>
            <a:lvl1pPr>
              <a:defRPr/>
            </a:lvl1pPr>
          </a:lstStyle>
          <a:p>
            <a:pPr>
              <a:defRPr/>
            </a:pPr>
            <a:endParaRPr lang="zh-CN" altLang="en-US">
              <a:solidFill>
                <a:srgbClr val="000000">
                  <a:tint val="75000"/>
                </a:srgbClr>
              </a:solidFill>
            </a:endParaRPr>
          </a:p>
        </p:txBody>
      </p:sp>
      <p:sp>
        <p:nvSpPr>
          <p:cNvPr id="8" name="灯片编号占位符 5"/>
          <p:cNvSpPr>
            <a:spLocks noGrp="1"/>
          </p:cNvSpPr>
          <p:nvPr>
            <p:ph type="sldNum" sz="quarter" idx="12"/>
          </p:nvPr>
        </p:nvSpPr>
        <p:spPr/>
        <p:txBody>
          <a:bodyPr/>
          <a:lstStyle>
            <a:lvl1pPr>
              <a:defRPr/>
            </a:lvl1pPr>
          </a:lstStyle>
          <a:p>
            <a:pPr>
              <a:defRPr/>
            </a:pPr>
            <a:fld id="{95F40C8D-2CE4-428B-98CE-3356D5B6C212}" type="slidenum">
              <a:rPr lang="zh-CN" altLang="en-US">
                <a:solidFill>
                  <a:srgbClr val="000000"/>
                </a:solidFill>
              </a:rPr>
              <a:pPr>
                <a:defRPr/>
              </a:pPr>
              <a:t>‹#›</a:t>
            </a:fld>
            <a:endParaRPr lang="zh-CN" altLang="en-US" dirty="0">
              <a:solidFill>
                <a:srgbClr val="000000"/>
              </a:solidFill>
            </a:endParaRPr>
          </a:p>
        </p:txBody>
      </p:sp>
    </p:spTree>
    <p:extLst>
      <p:ext uri="{BB962C8B-B14F-4D97-AF65-F5344CB8AC3E}">
        <p14:creationId xmlns:p14="http://schemas.microsoft.com/office/powerpoint/2010/main" val="5243908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标题和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E0759EF8-8C64-43BC-A3ED-094EC3EEA1E0}" type="datetime1">
              <a:rPr lang="zh-CN" altLang="en-US" smtClean="0">
                <a:solidFill>
                  <a:srgbClr val="000000">
                    <a:tint val="75000"/>
                  </a:srgbClr>
                </a:solidFill>
              </a:rPr>
              <a:pPr>
                <a:defRPr/>
              </a:pPr>
              <a:t>2014/9/11</a:t>
            </a:fld>
            <a:endParaRPr lang="zh-CN" altLang="en-US" dirty="0">
              <a:solidFill>
                <a:srgbClr val="000000">
                  <a:tint val="75000"/>
                </a:srgb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lvl1pPr>
              <a:defRPr/>
            </a:lvl1pPr>
          </a:lstStyle>
          <a:p>
            <a:pPr>
              <a:defRPr/>
            </a:pPr>
            <a:fld id="{DE4905A7-C93F-4ACE-B438-F4FC81145320}" type="slidenum">
              <a:rPr lang="zh-CN" altLang="en-US">
                <a:solidFill>
                  <a:srgbClr val="000000"/>
                </a:solidFill>
              </a:rPr>
              <a:pPr>
                <a:defRPr/>
              </a:pPr>
              <a:t>‹#›</a:t>
            </a:fld>
            <a:endParaRPr lang="zh-CN" altLang="en-US" dirty="0">
              <a:solidFill>
                <a:srgbClr val="000000"/>
              </a:solidFill>
            </a:endParaRPr>
          </a:p>
        </p:txBody>
      </p:sp>
    </p:spTree>
    <p:extLst>
      <p:ext uri="{BB962C8B-B14F-4D97-AF65-F5344CB8AC3E}">
        <p14:creationId xmlns:p14="http://schemas.microsoft.com/office/powerpoint/2010/main" val="3678342165"/>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37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17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只有標題">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55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18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单击以编辑母片标题样式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单击以编辑母片文字样式</a:t>
            </a:r>
          </a:p>
          <a:p>
            <a:pPr lvl="1"/>
            <a:r>
              <a:rPr lang="zh-TW" altLang="en-US" smtClean="0"/>
              <a:t>第二层</a:t>
            </a:r>
          </a:p>
          <a:p>
            <a:pPr lvl="2"/>
            <a:r>
              <a:rPr lang="zh-TW" altLang="en-US" smtClean="0"/>
              <a:t>第三层</a:t>
            </a:r>
          </a:p>
          <a:p>
            <a:pPr lvl="3"/>
            <a:r>
              <a:rPr lang="zh-TW" altLang="en-US" smtClean="0"/>
              <a:t>第四层</a:t>
            </a:r>
          </a:p>
          <a:p>
            <a:pPr lvl="4"/>
            <a:r>
              <a:rPr lang="zh-TW" altLang="en-US" smtClean="0"/>
              <a:t>第五层</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单击以编辑母片文字样式</a:t>
            </a:r>
          </a:p>
        </p:txBody>
      </p:sp>
      <p:sp>
        <p:nvSpPr>
          <p:cNvPr id="5" name="日期版面配置區 4"/>
          <p:cNvSpPr>
            <a:spLocks noGrp="1"/>
          </p:cNvSpPr>
          <p:nvPr>
            <p:ph type="dt" sz="half" idx="10"/>
          </p:nvPr>
        </p:nvSpPr>
        <p:spPr/>
        <p:txBody>
          <a:bodyPr/>
          <a:lstStyle/>
          <a:p>
            <a:fld id="{89641AE5-DC4F-4797-8055-CADC2699EFD7}" type="datetime1">
              <a:rPr lang="zh-TW" altLang="en-US" smtClean="0">
                <a:solidFill>
                  <a:srgbClr val="000000">
                    <a:tint val="75000"/>
                  </a:srgbClr>
                </a:solidFill>
              </a:rPr>
              <a:pPr/>
              <a:t>2014/9/11</a:t>
            </a:fld>
            <a:endParaRPr lang="zh-TW" altLang="en-US" dirty="0">
              <a:solidFill>
                <a:srgbClr val="000000">
                  <a:tint val="75000"/>
                </a:srgbClr>
              </a:solidFill>
            </a:endParaRPr>
          </a:p>
        </p:txBody>
      </p:sp>
      <p:sp>
        <p:nvSpPr>
          <p:cNvPr id="6" name="頁尾版面配置區 5"/>
          <p:cNvSpPr>
            <a:spLocks noGrp="1"/>
          </p:cNvSpPr>
          <p:nvPr>
            <p:ph type="ftr" sz="quarter" idx="11"/>
          </p:nvPr>
        </p:nvSpPr>
        <p:spPr/>
        <p:txBody>
          <a:bodyPr/>
          <a:lstStyle/>
          <a:p>
            <a:endParaRPr lang="zh-TW" altLang="en-US">
              <a:solidFill>
                <a:srgbClr val="000000">
                  <a:tint val="75000"/>
                </a:srgbClr>
              </a:solidFill>
            </a:endParaRPr>
          </a:p>
        </p:txBody>
      </p:sp>
      <p:sp>
        <p:nvSpPr>
          <p:cNvPr id="7" name="投影片編號版面配置區 6"/>
          <p:cNvSpPr>
            <a:spLocks noGrp="1"/>
          </p:cNvSpPr>
          <p:nvPr>
            <p:ph type="sldNum" sz="quarter" idx="12"/>
          </p:nvPr>
        </p:nvSpPr>
        <p:spPr/>
        <p:txBody>
          <a:bodyPr/>
          <a:lstStyle/>
          <a:p>
            <a:fld id="{D2C83114-3F52-4F63-9A4C-1EA04219F99B}" type="slidenum">
              <a:rPr lang="zh-TW" altLang="en-US" smtClean="0">
                <a:solidFill>
                  <a:srgbClr val="000000"/>
                </a:solidFill>
              </a:rPr>
              <a:pPr/>
              <a:t>‹#›</a:t>
            </a:fld>
            <a:endParaRPr lang="zh-TW" altLang="en-US" dirty="0">
              <a:solidFill>
                <a:srgbClr val="000000"/>
              </a:solidFill>
            </a:endParaRPr>
          </a:p>
        </p:txBody>
      </p:sp>
    </p:spTree>
    <p:extLst>
      <p:ext uri="{BB962C8B-B14F-4D97-AF65-F5344CB8AC3E}">
        <p14:creationId xmlns:p14="http://schemas.microsoft.com/office/powerpoint/2010/main" val="65697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单击以编辑母片标题样式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单击以编辑母片文字样式</a:t>
            </a:r>
          </a:p>
        </p:txBody>
      </p:sp>
      <p:sp>
        <p:nvSpPr>
          <p:cNvPr id="5" name="日期版面配置區 4"/>
          <p:cNvSpPr>
            <a:spLocks noGrp="1"/>
          </p:cNvSpPr>
          <p:nvPr>
            <p:ph type="dt" sz="half" idx="10"/>
          </p:nvPr>
        </p:nvSpPr>
        <p:spPr/>
        <p:txBody>
          <a:bodyPr/>
          <a:lstStyle/>
          <a:p>
            <a:fld id="{8D27C13E-EC83-4335-A544-4FC2588E2AED}" type="datetime1">
              <a:rPr lang="zh-TW" altLang="en-US" smtClean="0">
                <a:solidFill>
                  <a:srgbClr val="000000">
                    <a:tint val="75000"/>
                  </a:srgbClr>
                </a:solidFill>
              </a:rPr>
              <a:pPr/>
              <a:t>2014/9/11</a:t>
            </a:fld>
            <a:endParaRPr lang="zh-TW" altLang="en-US" dirty="0">
              <a:solidFill>
                <a:srgbClr val="000000">
                  <a:tint val="75000"/>
                </a:srgbClr>
              </a:solidFill>
            </a:endParaRPr>
          </a:p>
        </p:txBody>
      </p:sp>
      <p:sp>
        <p:nvSpPr>
          <p:cNvPr id="6" name="頁尾版面配置區 5"/>
          <p:cNvSpPr>
            <a:spLocks noGrp="1"/>
          </p:cNvSpPr>
          <p:nvPr>
            <p:ph type="ftr" sz="quarter" idx="11"/>
          </p:nvPr>
        </p:nvSpPr>
        <p:spPr/>
        <p:txBody>
          <a:bodyPr/>
          <a:lstStyle/>
          <a:p>
            <a:endParaRPr lang="zh-TW" altLang="en-US">
              <a:solidFill>
                <a:srgbClr val="000000">
                  <a:tint val="75000"/>
                </a:srgbClr>
              </a:solidFill>
            </a:endParaRPr>
          </a:p>
        </p:txBody>
      </p:sp>
      <p:sp>
        <p:nvSpPr>
          <p:cNvPr id="7" name="投影片編號版面配置區 6"/>
          <p:cNvSpPr>
            <a:spLocks noGrp="1"/>
          </p:cNvSpPr>
          <p:nvPr>
            <p:ph type="sldNum" sz="quarter" idx="12"/>
          </p:nvPr>
        </p:nvSpPr>
        <p:spPr/>
        <p:txBody>
          <a:bodyPr/>
          <a:lstStyle/>
          <a:p>
            <a:fld id="{D2C83114-3F52-4F63-9A4C-1EA04219F99B}" type="slidenum">
              <a:rPr lang="zh-TW" altLang="en-US" smtClean="0">
                <a:solidFill>
                  <a:srgbClr val="000000"/>
                </a:solidFill>
              </a:rPr>
              <a:pPr/>
              <a:t>‹#›</a:t>
            </a:fld>
            <a:endParaRPr lang="zh-TW" altLang="en-US" dirty="0">
              <a:solidFill>
                <a:srgbClr val="000000"/>
              </a:solidFill>
            </a:endParaRPr>
          </a:p>
        </p:txBody>
      </p:sp>
    </p:spTree>
    <p:extLst>
      <p:ext uri="{BB962C8B-B14F-4D97-AF65-F5344CB8AC3E}">
        <p14:creationId xmlns:p14="http://schemas.microsoft.com/office/powerpoint/2010/main" val="267671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t>2014/9/11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250825" y="765175"/>
          <a:ext cx="760413" cy="552450"/>
        </p:xfrm>
        <a:graphic>
          <a:graphicData uri="http://schemas.openxmlformats.org/presentationml/2006/ole">
            <mc:AlternateContent xmlns:mc="http://schemas.openxmlformats.org/markup-compatibility/2006">
              <mc:Choice xmlns:v="urn:schemas-microsoft-com:vml" Requires="v">
                <p:oleObj spid="_x0000_s5255" name="BMP 图像" r:id="rId3" imgW="6611067" imgH="4819962" progId="PBrush">
                  <p:embed/>
                </p:oleObj>
              </mc:Choice>
              <mc:Fallback>
                <p:oleObj name="BMP 图像" r:id="rId3" imgW="6611067" imgH="4819962"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765175"/>
                        <a:ext cx="760413"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矩形 4"/>
          <p:cNvSpPr/>
          <p:nvPr userDrawn="1"/>
        </p:nvSpPr>
        <p:spPr>
          <a:xfrm>
            <a:off x="395288" y="1268413"/>
            <a:ext cx="6048375" cy="98425"/>
          </a:xfrm>
          <a:prstGeom prst="rect">
            <a:avLst/>
          </a:prstGeom>
          <a:gradFill flip="none" rotWithShape="1">
            <a:gsLst>
              <a:gs pos="50000">
                <a:schemeClr val="accent6">
                  <a:lumMod val="60000"/>
                  <a:lumOff val="40000"/>
                </a:schemeClr>
              </a:gs>
              <a:gs pos="0">
                <a:srgbClr val="FF99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a:solidFill>
                <a:prstClr val="white"/>
              </a:solidFill>
            </a:endParaRPr>
          </a:p>
        </p:txBody>
      </p:sp>
      <p:sp>
        <p:nvSpPr>
          <p:cNvPr id="2" name="标题 1"/>
          <p:cNvSpPr>
            <a:spLocks noGrp="1"/>
          </p:cNvSpPr>
          <p:nvPr>
            <p:ph type="title"/>
          </p:nvPr>
        </p:nvSpPr>
        <p:spPr>
          <a:xfrm>
            <a:off x="971600" y="692696"/>
            <a:ext cx="7416824" cy="648072"/>
          </a:xfrm>
        </p:spPr>
        <p:txBody>
          <a:bodyPr>
            <a:normAutofit/>
          </a:bodyPr>
          <a:lstStyle>
            <a:lvl1pPr algn="l" defTabSz="914400" rtl="0" eaLnBrk="1" latinLnBrk="0" hangingPunct="1">
              <a:spcBef>
                <a:spcPct val="0"/>
              </a:spcBef>
              <a:buNone/>
              <a:defRPr lang="zh-CN" altLang="en-US" sz="2800" b="1" kern="1200" dirty="0">
                <a:solidFill>
                  <a:schemeClr val="accent5">
                    <a:lumMod val="75000"/>
                  </a:schemeClr>
                </a:solidFill>
                <a:latin typeface="微软雅黑" pitchFamily="34" charset="-122"/>
                <a:ea typeface="微软雅黑" pitchFamily="34" charset="-122"/>
                <a:cs typeface="+mj-cs"/>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1043608" y="1700808"/>
            <a:ext cx="6984776" cy="4176464"/>
          </a:xfrm>
        </p:spPr>
        <p:txBody>
          <a:bodyPr/>
          <a:lstStyle>
            <a:lvl1pPr marL="342900" indent="-342900">
              <a:lnSpc>
                <a:spcPct val="200000"/>
              </a:lnSpc>
              <a:buClr>
                <a:schemeClr val="accent6">
                  <a:lumMod val="75000"/>
                </a:schemeClr>
              </a:buClr>
              <a:buFont typeface="Wingdings" pitchFamily="2" charset="2"/>
              <a:buChar char="l"/>
              <a:defRPr sz="2000" b="0">
                <a:latin typeface="微软雅黑" pitchFamily="34" charset="-122"/>
                <a:ea typeface="微软雅黑" pitchFamily="34" charset="-122"/>
              </a:defRPr>
            </a:lvl1pPr>
            <a:lvl2pPr marL="742950" indent="-285750">
              <a:lnSpc>
                <a:spcPct val="200000"/>
              </a:lnSpc>
              <a:buClr>
                <a:schemeClr val="accent6">
                  <a:lumMod val="75000"/>
                </a:schemeClr>
              </a:buClr>
              <a:buFont typeface="Wingdings" pitchFamily="2" charset="2"/>
              <a:buChar char="l"/>
              <a:defRPr sz="2000" b="0">
                <a:latin typeface="微软雅黑" pitchFamily="34" charset="-122"/>
                <a:ea typeface="微软雅黑" pitchFamily="34" charset="-122"/>
              </a:defRPr>
            </a:lvl2pPr>
            <a:lvl3pPr marL="1143000" indent="-228600">
              <a:lnSpc>
                <a:spcPct val="200000"/>
              </a:lnSpc>
              <a:buClr>
                <a:schemeClr val="accent6">
                  <a:lumMod val="75000"/>
                </a:schemeClr>
              </a:buClr>
              <a:buFont typeface="Wingdings" pitchFamily="2" charset="2"/>
              <a:buChar char="l"/>
              <a:defRPr sz="1800" b="0">
                <a:latin typeface="微软雅黑" pitchFamily="34" charset="-122"/>
                <a:ea typeface="微软雅黑" pitchFamily="34" charset="-122"/>
              </a:defRPr>
            </a:lvl3pPr>
            <a:lvl4pPr marL="1600200" indent="-228600">
              <a:lnSpc>
                <a:spcPct val="200000"/>
              </a:lnSpc>
              <a:buClr>
                <a:schemeClr val="accent6">
                  <a:lumMod val="75000"/>
                </a:schemeClr>
              </a:buClr>
              <a:buFont typeface="Wingdings" pitchFamily="2" charset="2"/>
              <a:buChar char="l"/>
              <a:defRPr sz="1600" b="0">
                <a:latin typeface="微软雅黑" pitchFamily="34" charset="-122"/>
                <a:ea typeface="微软雅黑" pitchFamily="34" charset="-122"/>
              </a:defRPr>
            </a:lvl4pPr>
            <a:lvl5pPr marL="2057400" indent="-228600">
              <a:lnSpc>
                <a:spcPct val="150000"/>
              </a:lnSpc>
              <a:buClr>
                <a:schemeClr val="tx2"/>
              </a:buClr>
              <a:buFont typeface="Wingdings" pitchFamily="2" charset="2"/>
              <a:buChar char="l"/>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6" name="日期占位符 3"/>
          <p:cNvSpPr>
            <a:spLocks noGrp="1"/>
          </p:cNvSpPr>
          <p:nvPr>
            <p:ph type="dt" sz="half" idx="10"/>
          </p:nvPr>
        </p:nvSpPr>
        <p:spPr/>
        <p:txBody>
          <a:bodyPr/>
          <a:lstStyle>
            <a:lvl1pPr>
              <a:defRPr/>
            </a:lvl1pPr>
          </a:lstStyle>
          <a:p>
            <a:pPr>
              <a:defRPr/>
            </a:pPr>
            <a:fld id="{4B8B38FC-A018-4F03-BA00-A7E5CDF25A1A}" type="datetime1">
              <a:rPr lang="zh-CN" altLang="en-US">
                <a:solidFill>
                  <a:srgbClr val="000000">
                    <a:tint val="75000"/>
                  </a:srgbClr>
                </a:solidFill>
              </a:rPr>
              <a:pPr>
                <a:defRPr/>
              </a:pPr>
              <a:t>2014/9/11</a:t>
            </a:fld>
            <a:endParaRPr lang="zh-CN" altLang="en-US" dirty="0">
              <a:solidFill>
                <a:srgbClr val="000000">
                  <a:tint val="75000"/>
                </a:srgbClr>
              </a:solidFill>
            </a:endParaRPr>
          </a:p>
        </p:txBody>
      </p:sp>
      <p:sp>
        <p:nvSpPr>
          <p:cNvPr id="7" name="页脚占位符 4"/>
          <p:cNvSpPr>
            <a:spLocks noGrp="1"/>
          </p:cNvSpPr>
          <p:nvPr>
            <p:ph type="ftr" sz="quarter" idx="11"/>
          </p:nvPr>
        </p:nvSpPr>
        <p:spPr/>
        <p:txBody>
          <a:bodyPr/>
          <a:lstStyle>
            <a:lvl1pPr>
              <a:defRPr/>
            </a:lvl1pPr>
          </a:lstStyle>
          <a:p>
            <a:pPr>
              <a:defRPr/>
            </a:pPr>
            <a:endParaRPr lang="zh-CN" altLang="en-US">
              <a:solidFill>
                <a:srgbClr val="000000">
                  <a:tint val="75000"/>
                </a:srgbClr>
              </a:solidFill>
            </a:endParaRPr>
          </a:p>
        </p:txBody>
      </p:sp>
      <p:sp>
        <p:nvSpPr>
          <p:cNvPr id="8" name="灯片编号占位符 5"/>
          <p:cNvSpPr>
            <a:spLocks noGrp="1"/>
          </p:cNvSpPr>
          <p:nvPr>
            <p:ph type="sldNum" sz="quarter" idx="12"/>
          </p:nvPr>
        </p:nvSpPr>
        <p:spPr/>
        <p:txBody>
          <a:bodyPr/>
          <a:lstStyle>
            <a:lvl1pPr>
              <a:defRPr/>
            </a:lvl1pPr>
          </a:lstStyle>
          <a:p>
            <a:pPr>
              <a:defRPr/>
            </a:pPr>
            <a:fld id="{95F40C8D-2CE4-428B-98CE-3356D5B6C212}" type="slidenum">
              <a:rPr lang="zh-CN" altLang="en-US">
                <a:solidFill>
                  <a:srgbClr val="000000"/>
                </a:solidFill>
              </a:rPr>
              <a:pPr>
                <a:defRPr/>
              </a:pPr>
              <a:t>‹#›</a:t>
            </a:fld>
            <a:endParaRPr lang="zh-CN" altLang="en-US" dirty="0">
              <a:solidFill>
                <a:srgbClr val="000000"/>
              </a:solidFill>
            </a:endParaRPr>
          </a:p>
        </p:txBody>
      </p:sp>
    </p:spTree>
    <p:extLst>
      <p:ext uri="{BB962C8B-B14F-4D97-AF65-F5344CB8AC3E}">
        <p14:creationId xmlns:p14="http://schemas.microsoft.com/office/powerpoint/2010/main" val="68575558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标题和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E0759EF8-8C64-43BC-A3ED-094EC3EEA1E0}" type="datetime1">
              <a:rPr lang="zh-CN" altLang="en-US" smtClean="0">
                <a:solidFill>
                  <a:srgbClr val="000000">
                    <a:tint val="75000"/>
                  </a:srgbClr>
                </a:solidFill>
              </a:rPr>
              <a:pPr>
                <a:defRPr/>
              </a:pPr>
              <a:t>2014/9/11</a:t>
            </a:fld>
            <a:endParaRPr lang="zh-CN" altLang="en-US" dirty="0">
              <a:solidFill>
                <a:srgbClr val="000000">
                  <a:tint val="75000"/>
                </a:srgb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lvl1pPr>
              <a:defRPr/>
            </a:lvl1pPr>
          </a:lstStyle>
          <a:p>
            <a:pPr>
              <a:defRPr/>
            </a:pPr>
            <a:fld id="{DE4905A7-C93F-4ACE-B438-F4FC81145320}" type="slidenum">
              <a:rPr lang="zh-CN" altLang="en-US">
                <a:solidFill>
                  <a:srgbClr val="000000"/>
                </a:solidFill>
              </a:rPr>
              <a:pPr>
                <a:defRPr/>
              </a:pPr>
              <a:t>‹#›</a:t>
            </a:fld>
            <a:endParaRPr lang="zh-CN" altLang="en-US" dirty="0">
              <a:solidFill>
                <a:srgbClr val="000000"/>
              </a:solidFill>
            </a:endParaRPr>
          </a:p>
        </p:txBody>
      </p:sp>
    </p:spTree>
    <p:extLst>
      <p:ext uri="{BB962C8B-B14F-4D97-AF65-F5344CB8AC3E}">
        <p14:creationId xmlns:p14="http://schemas.microsoft.com/office/powerpoint/2010/main" val="182593016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65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41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只有標題">
    <p:spTree>
      <p:nvGrpSpPr>
        <p:cNvPr id="1" name=""/>
        <p:cNvGrpSpPr/>
        <p:nvPr/>
      </p:nvGrpSpPr>
      <p:grpSpPr>
        <a:xfrm>
          <a:off x="0" y="0"/>
          <a:ext cx="0" cy="0"/>
          <a:chOff x="0" y="0"/>
          <a:chExt cx="0" cy="0"/>
        </a:xfrm>
      </p:grpSpPr>
      <p:sp>
        <p:nvSpPr>
          <p:cNvPr id="7" name="矩形 6"/>
          <p:cNvSpPr/>
          <p:nvPr userDrawn="1"/>
        </p:nvSpPr>
        <p:spPr>
          <a:xfrm>
            <a:off x="0" y="6669360"/>
            <a:ext cx="9144000" cy="18864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srgbClr val="000000"/>
              </a:solidFill>
            </a:endParaRPr>
          </a:p>
        </p:txBody>
      </p:sp>
      <p:sp>
        <p:nvSpPr>
          <p:cNvPr id="15" name="投影片編號版面配置區 4"/>
          <p:cNvSpPr txBox="1">
            <a:spLocks/>
          </p:cNvSpPr>
          <p:nvPr userDrawn="1"/>
        </p:nvSpPr>
        <p:spPr>
          <a:xfrm>
            <a:off x="251520" y="6581117"/>
            <a:ext cx="1152128" cy="365125"/>
          </a:xfrm>
          <a:prstGeom prst="rect">
            <a:avLst/>
          </a:prstGeom>
        </p:spPr>
        <p:txBody>
          <a:bodyPr vert="horz" lIns="91440" tIns="45720" rIns="91440" bIns="45720" rtlCol="0" anchor="ctr"/>
          <a:lstStyle>
            <a:defPPr>
              <a:defRPr lang="zh-CN"/>
            </a:defPPr>
            <a:lvl1pPr algn="r" rtl="0" fontAlgn="base">
              <a:spcBef>
                <a:spcPct val="0"/>
              </a:spcBef>
              <a:spcAft>
                <a:spcPct val="0"/>
              </a:spcAft>
              <a:defRPr sz="1200" b="0" kern="1200">
                <a:solidFill>
                  <a:schemeClr val="bg1"/>
                </a:solidFill>
                <a:latin typeface="Arial" pitchFamily="34" charset="0"/>
                <a:ea typeface="宋体" charset="-122"/>
                <a:cs typeface="Arial" pitchFamily="34" charset="0"/>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l"/>
            <a:r>
              <a:rPr lang="en-US" altLang="zh-TW" sz="900" dirty="0" smtClean="0">
                <a:solidFill>
                  <a:srgbClr val="FFFFFF"/>
                </a:solidFill>
                <a:latin typeface="Franklin Gothic Book"/>
                <a:ea typeface="明黑" panose="020B0300000000000000" pitchFamily="34" charset="-122"/>
              </a:rPr>
              <a:t>www.yealink.com </a:t>
            </a:r>
            <a:endParaRPr lang="zh-TW" altLang="en-US" sz="900" dirty="0">
              <a:solidFill>
                <a:srgbClr val="FFFFFF"/>
              </a:solidFill>
              <a:latin typeface="Franklin Gothic Book"/>
              <a:ea typeface="明黑" panose="020B0300000000000000" pitchFamily="34" charset="-122"/>
            </a:endParaRPr>
          </a:p>
        </p:txBody>
      </p:sp>
      <p:pic>
        <p:nvPicPr>
          <p:cNvPr id="9" name="图片 8"/>
          <p:cNvPicPr>
            <a:picLocks noChangeAspect="1"/>
          </p:cNvPicPr>
          <p:nvPr userDrawn="1"/>
        </p:nvPicPr>
        <p:blipFill>
          <a:blip r:embed="rId2"/>
          <a:stretch>
            <a:fillRect/>
          </a:stretch>
        </p:blipFill>
        <p:spPr>
          <a:xfrm>
            <a:off x="0" y="-27384"/>
            <a:ext cx="9180512" cy="661556"/>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96336" y="110839"/>
            <a:ext cx="1368152" cy="385109"/>
          </a:xfrm>
          <a:prstGeom prst="rect">
            <a:avLst/>
          </a:prstGeom>
        </p:spPr>
      </p:pic>
      <p:sp>
        <p:nvSpPr>
          <p:cNvPr id="14" name="投影片編號版面配置區 4"/>
          <p:cNvSpPr txBox="1">
            <a:spLocks/>
          </p:cNvSpPr>
          <p:nvPr userDrawn="1"/>
        </p:nvSpPr>
        <p:spPr>
          <a:xfrm>
            <a:off x="8244408" y="6581117"/>
            <a:ext cx="864096" cy="365125"/>
          </a:xfrm>
          <a:prstGeom prst="rect">
            <a:avLst/>
          </a:prstGeom>
        </p:spPr>
        <p:txBody>
          <a:bodyPr vert="horz" lIns="91440" tIns="45720" rIns="91440" bIns="45720" rtlCol="0" anchor="ctr"/>
          <a:lstStyle>
            <a:defPPr>
              <a:defRPr lang="zh-CN"/>
            </a:defPPr>
            <a:lvl1pPr algn="r" rtl="0" fontAlgn="base">
              <a:spcBef>
                <a:spcPct val="0"/>
              </a:spcBef>
              <a:spcAft>
                <a:spcPct val="0"/>
              </a:spcAft>
              <a:defRPr sz="1200" b="0" kern="1200">
                <a:solidFill>
                  <a:schemeClr val="bg1"/>
                </a:solidFill>
                <a:latin typeface="Arial" pitchFamily="34" charset="0"/>
                <a:ea typeface="宋体" charset="-122"/>
                <a:cs typeface="Arial" pitchFamily="34" charset="0"/>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l"/>
            <a:r>
              <a:rPr lang="en-US" altLang="zh-TW" sz="900" dirty="0" smtClean="0">
                <a:solidFill>
                  <a:srgbClr val="FFFFFF"/>
                </a:solidFill>
                <a:latin typeface="Franklin Gothic Book"/>
                <a:ea typeface="明黑" panose="020B0300000000000000" pitchFamily="34" charset="-122"/>
              </a:rPr>
              <a:t>Confidential</a:t>
            </a:r>
            <a:endParaRPr lang="zh-TW" altLang="en-US" sz="900" dirty="0">
              <a:solidFill>
                <a:srgbClr val="FFFFFF"/>
              </a:solidFill>
              <a:latin typeface="Franklin Gothic Book"/>
              <a:ea typeface="明黑" panose="020B0300000000000000" pitchFamily="34" charset="-122"/>
            </a:endParaRPr>
          </a:p>
        </p:txBody>
      </p:sp>
    </p:spTree>
    <p:extLst>
      <p:ext uri="{BB962C8B-B14F-4D97-AF65-F5344CB8AC3E}">
        <p14:creationId xmlns:p14="http://schemas.microsoft.com/office/powerpoint/2010/main" val="301427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4C9BD22B-E76A-4873-9050-EFA3676874B4}" type="datetime1">
              <a:rPr lang="zh-TW" altLang="en-US" smtClean="0">
                <a:solidFill>
                  <a:srgbClr val="000000">
                    <a:tint val="75000"/>
                  </a:srgbClr>
                </a:solidFill>
              </a:rPr>
              <a:pPr/>
              <a:t>2014/9/11</a:t>
            </a:fld>
            <a:endParaRPr lang="zh-TW" altLang="en-US" dirty="0">
              <a:solidFill>
                <a:srgbClr val="000000">
                  <a:tint val="75000"/>
                </a:srgbClr>
              </a:solidFill>
            </a:endParaRPr>
          </a:p>
        </p:txBody>
      </p:sp>
      <p:sp>
        <p:nvSpPr>
          <p:cNvPr id="3" name="頁尾版面配置區 2"/>
          <p:cNvSpPr>
            <a:spLocks noGrp="1"/>
          </p:cNvSpPr>
          <p:nvPr>
            <p:ph type="ftr" sz="quarter" idx="11"/>
          </p:nvPr>
        </p:nvSpPr>
        <p:spPr/>
        <p:txBody>
          <a:bodyPr/>
          <a:lstStyle/>
          <a:p>
            <a:endParaRPr lang="zh-TW" altLang="en-US">
              <a:solidFill>
                <a:srgbClr val="000000">
                  <a:tint val="75000"/>
                </a:srgbClr>
              </a:solidFill>
            </a:endParaRPr>
          </a:p>
        </p:txBody>
      </p:sp>
      <p:sp>
        <p:nvSpPr>
          <p:cNvPr id="4" name="投影片編號版面配置區 3"/>
          <p:cNvSpPr>
            <a:spLocks noGrp="1"/>
          </p:cNvSpPr>
          <p:nvPr>
            <p:ph type="sldNum" sz="quarter" idx="12"/>
          </p:nvPr>
        </p:nvSpPr>
        <p:spPr/>
        <p:txBody>
          <a:bodyPr/>
          <a:lstStyle/>
          <a:p>
            <a:fld id="{D2C83114-3F52-4F63-9A4C-1EA04219F99B}" type="slidenum">
              <a:rPr lang="zh-TW" altLang="en-US" smtClean="0">
                <a:solidFill>
                  <a:srgbClr val="000000"/>
                </a:solidFill>
              </a:rPr>
              <a:pPr/>
              <a:t>‹#›</a:t>
            </a:fld>
            <a:endParaRPr lang="zh-TW" altLang="en-US" dirty="0">
              <a:solidFill>
                <a:srgbClr val="000000"/>
              </a:solidFill>
            </a:endParaRPr>
          </a:p>
        </p:txBody>
      </p:sp>
    </p:spTree>
    <p:extLst>
      <p:ext uri="{BB962C8B-B14F-4D97-AF65-F5344CB8AC3E}">
        <p14:creationId xmlns:p14="http://schemas.microsoft.com/office/powerpoint/2010/main" val="88943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单击以编辑母片标题样式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单击以编辑母片文字样式</a:t>
            </a:r>
          </a:p>
          <a:p>
            <a:pPr lvl="1"/>
            <a:r>
              <a:rPr lang="zh-TW" altLang="en-US" smtClean="0"/>
              <a:t>第二层</a:t>
            </a:r>
          </a:p>
          <a:p>
            <a:pPr lvl="2"/>
            <a:r>
              <a:rPr lang="zh-TW" altLang="en-US" smtClean="0"/>
              <a:t>第三层</a:t>
            </a:r>
          </a:p>
          <a:p>
            <a:pPr lvl="3"/>
            <a:r>
              <a:rPr lang="zh-TW" altLang="en-US" smtClean="0"/>
              <a:t>第四层</a:t>
            </a:r>
          </a:p>
          <a:p>
            <a:pPr lvl="4"/>
            <a:r>
              <a:rPr lang="zh-TW" altLang="en-US" smtClean="0"/>
              <a:t>第五层</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单击以编辑母片文字样式</a:t>
            </a:r>
          </a:p>
        </p:txBody>
      </p:sp>
      <p:sp>
        <p:nvSpPr>
          <p:cNvPr id="5" name="日期版面配置區 4"/>
          <p:cNvSpPr>
            <a:spLocks noGrp="1"/>
          </p:cNvSpPr>
          <p:nvPr>
            <p:ph type="dt" sz="half" idx="10"/>
          </p:nvPr>
        </p:nvSpPr>
        <p:spPr/>
        <p:txBody>
          <a:bodyPr/>
          <a:lstStyle/>
          <a:p>
            <a:fld id="{89641AE5-DC4F-4797-8055-CADC2699EFD7}" type="datetime1">
              <a:rPr lang="zh-TW" altLang="en-US" smtClean="0">
                <a:solidFill>
                  <a:srgbClr val="000000">
                    <a:tint val="75000"/>
                  </a:srgbClr>
                </a:solidFill>
              </a:rPr>
              <a:pPr/>
              <a:t>2014/9/11</a:t>
            </a:fld>
            <a:endParaRPr lang="zh-TW" altLang="en-US" dirty="0">
              <a:solidFill>
                <a:srgbClr val="000000">
                  <a:tint val="75000"/>
                </a:srgbClr>
              </a:solidFill>
            </a:endParaRPr>
          </a:p>
        </p:txBody>
      </p:sp>
      <p:sp>
        <p:nvSpPr>
          <p:cNvPr id="6" name="頁尾版面配置區 5"/>
          <p:cNvSpPr>
            <a:spLocks noGrp="1"/>
          </p:cNvSpPr>
          <p:nvPr>
            <p:ph type="ftr" sz="quarter" idx="11"/>
          </p:nvPr>
        </p:nvSpPr>
        <p:spPr/>
        <p:txBody>
          <a:bodyPr/>
          <a:lstStyle/>
          <a:p>
            <a:endParaRPr lang="zh-TW" altLang="en-US">
              <a:solidFill>
                <a:srgbClr val="000000">
                  <a:tint val="75000"/>
                </a:srgbClr>
              </a:solidFill>
            </a:endParaRPr>
          </a:p>
        </p:txBody>
      </p:sp>
      <p:sp>
        <p:nvSpPr>
          <p:cNvPr id="7" name="投影片編號版面配置區 6"/>
          <p:cNvSpPr>
            <a:spLocks noGrp="1"/>
          </p:cNvSpPr>
          <p:nvPr>
            <p:ph type="sldNum" sz="quarter" idx="12"/>
          </p:nvPr>
        </p:nvSpPr>
        <p:spPr/>
        <p:txBody>
          <a:bodyPr/>
          <a:lstStyle/>
          <a:p>
            <a:fld id="{D2C83114-3F52-4F63-9A4C-1EA04219F99B}" type="slidenum">
              <a:rPr lang="zh-TW" altLang="en-US" smtClean="0">
                <a:solidFill>
                  <a:srgbClr val="000000"/>
                </a:solidFill>
              </a:rPr>
              <a:pPr/>
              <a:t>‹#›</a:t>
            </a:fld>
            <a:endParaRPr lang="zh-TW" altLang="en-US" dirty="0">
              <a:solidFill>
                <a:srgbClr val="000000"/>
              </a:solidFill>
            </a:endParaRPr>
          </a:p>
        </p:txBody>
      </p:sp>
    </p:spTree>
    <p:extLst>
      <p:ext uri="{BB962C8B-B14F-4D97-AF65-F5344CB8AC3E}">
        <p14:creationId xmlns:p14="http://schemas.microsoft.com/office/powerpoint/2010/main" val="402517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单击以编辑母片标题样式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单击以编辑母片文字样式</a:t>
            </a:r>
          </a:p>
        </p:txBody>
      </p:sp>
      <p:sp>
        <p:nvSpPr>
          <p:cNvPr id="5" name="日期版面配置區 4"/>
          <p:cNvSpPr>
            <a:spLocks noGrp="1"/>
          </p:cNvSpPr>
          <p:nvPr>
            <p:ph type="dt" sz="half" idx="10"/>
          </p:nvPr>
        </p:nvSpPr>
        <p:spPr/>
        <p:txBody>
          <a:bodyPr/>
          <a:lstStyle/>
          <a:p>
            <a:fld id="{8D27C13E-EC83-4335-A544-4FC2588E2AED}" type="datetime1">
              <a:rPr lang="zh-TW" altLang="en-US" smtClean="0">
                <a:solidFill>
                  <a:srgbClr val="000000">
                    <a:tint val="75000"/>
                  </a:srgbClr>
                </a:solidFill>
              </a:rPr>
              <a:pPr/>
              <a:t>2014/9/11</a:t>
            </a:fld>
            <a:endParaRPr lang="zh-TW" altLang="en-US" dirty="0">
              <a:solidFill>
                <a:srgbClr val="000000">
                  <a:tint val="75000"/>
                </a:srgbClr>
              </a:solidFill>
            </a:endParaRPr>
          </a:p>
        </p:txBody>
      </p:sp>
      <p:sp>
        <p:nvSpPr>
          <p:cNvPr id="6" name="頁尾版面配置區 5"/>
          <p:cNvSpPr>
            <a:spLocks noGrp="1"/>
          </p:cNvSpPr>
          <p:nvPr>
            <p:ph type="ftr" sz="quarter" idx="11"/>
          </p:nvPr>
        </p:nvSpPr>
        <p:spPr/>
        <p:txBody>
          <a:bodyPr/>
          <a:lstStyle/>
          <a:p>
            <a:endParaRPr lang="zh-TW" altLang="en-US">
              <a:solidFill>
                <a:srgbClr val="000000">
                  <a:tint val="75000"/>
                </a:srgbClr>
              </a:solidFill>
            </a:endParaRPr>
          </a:p>
        </p:txBody>
      </p:sp>
      <p:sp>
        <p:nvSpPr>
          <p:cNvPr id="7" name="投影片編號版面配置區 6"/>
          <p:cNvSpPr>
            <a:spLocks noGrp="1"/>
          </p:cNvSpPr>
          <p:nvPr>
            <p:ph type="sldNum" sz="quarter" idx="12"/>
          </p:nvPr>
        </p:nvSpPr>
        <p:spPr/>
        <p:txBody>
          <a:bodyPr/>
          <a:lstStyle/>
          <a:p>
            <a:fld id="{D2C83114-3F52-4F63-9A4C-1EA04219F99B}" type="slidenum">
              <a:rPr lang="zh-TW" altLang="en-US" smtClean="0">
                <a:solidFill>
                  <a:srgbClr val="000000"/>
                </a:solidFill>
              </a:rPr>
              <a:pPr/>
              <a:t>‹#›</a:t>
            </a:fld>
            <a:endParaRPr lang="zh-TW" altLang="en-US" dirty="0">
              <a:solidFill>
                <a:srgbClr val="000000"/>
              </a:solidFill>
            </a:endParaRPr>
          </a:p>
        </p:txBody>
      </p:sp>
    </p:spTree>
    <p:extLst>
      <p:ext uri="{BB962C8B-B14F-4D97-AF65-F5344CB8AC3E}">
        <p14:creationId xmlns:p14="http://schemas.microsoft.com/office/powerpoint/2010/main" val="170696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250825" y="765175"/>
          <a:ext cx="760413" cy="552450"/>
        </p:xfrm>
        <a:graphic>
          <a:graphicData uri="http://schemas.openxmlformats.org/presentationml/2006/ole">
            <mc:AlternateContent xmlns:mc="http://schemas.openxmlformats.org/markup-compatibility/2006">
              <mc:Choice xmlns:v="urn:schemas-microsoft-com:vml" Requires="v">
                <p:oleObj spid="_x0000_s6279" name="BMP 图像" r:id="rId3" imgW="6611067" imgH="4819962" progId="PBrush">
                  <p:embed/>
                </p:oleObj>
              </mc:Choice>
              <mc:Fallback>
                <p:oleObj name="BMP 图像" r:id="rId3" imgW="6611067" imgH="4819962"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765175"/>
                        <a:ext cx="760413"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矩形 4"/>
          <p:cNvSpPr/>
          <p:nvPr userDrawn="1"/>
        </p:nvSpPr>
        <p:spPr>
          <a:xfrm>
            <a:off x="395288" y="1268413"/>
            <a:ext cx="6048375" cy="98425"/>
          </a:xfrm>
          <a:prstGeom prst="rect">
            <a:avLst/>
          </a:prstGeom>
          <a:gradFill flip="none" rotWithShape="1">
            <a:gsLst>
              <a:gs pos="50000">
                <a:schemeClr val="accent6">
                  <a:lumMod val="60000"/>
                  <a:lumOff val="40000"/>
                </a:schemeClr>
              </a:gs>
              <a:gs pos="0">
                <a:srgbClr val="FF99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a:solidFill>
                <a:prstClr val="white"/>
              </a:solidFill>
            </a:endParaRPr>
          </a:p>
        </p:txBody>
      </p:sp>
      <p:sp>
        <p:nvSpPr>
          <p:cNvPr id="2" name="标题 1"/>
          <p:cNvSpPr>
            <a:spLocks noGrp="1"/>
          </p:cNvSpPr>
          <p:nvPr>
            <p:ph type="title"/>
          </p:nvPr>
        </p:nvSpPr>
        <p:spPr>
          <a:xfrm>
            <a:off x="971600" y="692696"/>
            <a:ext cx="7416824" cy="648072"/>
          </a:xfrm>
        </p:spPr>
        <p:txBody>
          <a:bodyPr>
            <a:normAutofit/>
          </a:bodyPr>
          <a:lstStyle>
            <a:lvl1pPr algn="l" defTabSz="914400" rtl="0" eaLnBrk="1" latinLnBrk="0" hangingPunct="1">
              <a:spcBef>
                <a:spcPct val="0"/>
              </a:spcBef>
              <a:buNone/>
              <a:defRPr lang="zh-CN" altLang="en-US" sz="2800" b="1" kern="1200" dirty="0">
                <a:solidFill>
                  <a:schemeClr val="accent5">
                    <a:lumMod val="75000"/>
                  </a:schemeClr>
                </a:solidFill>
                <a:latin typeface="微软雅黑" pitchFamily="34" charset="-122"/>
                <a:ea typeface="微软雅黑" pitchFamily="34" charset="-122"/>
                <a:cs typeface="+mj-cs"/>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1043608" y="1700808"/>
            <a:ext cx="6984776" cy="4176464"/>
          </a:xfrm>
        </p:spPr>
        <p:txBody>
          <a:bodyPr/>
          <a:lstStyle>
            <a:lvl1pPr marL="342900" indent="-342900">
              <a:lnSpc>
                <a:spcPct val="200000"/>
              </a:lnSpc>
              <a:buClr>
                <a:schemeClr val="accent6">
                  <a:lumMod val="75000"/>
                </a:schemeClr>
              </a:buClr>
              <a:buFont typeface="Wingdings" pitchFamily="2" charset="2"/>
              <a:buChar char="l"/>
              <a:defRPr sz="2000" b="0">
                <a:latin typeface="微软雅黑" pitchFamily="34" charset="-122"/>
                <a:ea typeface="微软雅黑" pitchFamily="34" charset="-122"/>
              </a:defRPr>
            </a:lvl1pPr>
            <a:lvl2pPr marL="742950" indent="-285750">
              <a:lnSpc>
                <a:spcPct val="200000"/>
              </a:lnSpc>
              <a:buClr>
                <a:schemeClr val="accent6">
                  <a:lumMod val="75000"/>
                </a:schemeClr>
              </a:buClr>
              <a:buFont typeface="Wingdings" pitchFamily="2" charset="2"/>
              <a:buChar char="l"/>
              <a:defRPr sz="2000" b="0">
                <a:latin typeface="微软雅黑" pitchFamily="34" charset="-122"/>
                <a:ea typeface="微软雅黑" pitchFamily="34" charset="-122"/>
              </a:defRPr>
            </a:lvl2pPr>
            <a:lvl3pPr marL="1143000" indent="-228600">
              <a:lnSpc>
                <a:spcPct val="200000"/>
              </a:lnSpc>
              <a:buClr>
                <a:schemeClr val="accent6">
                  <a:lumMod val="75000"/>
                </a:schemeClr>
              </a:buClr>
              <a:buFont typeface="Wingdings" pitchFamily="2" charset="2"/>
              <a:buChar char="l"/>
              <a:defRPr sz="1800" b="0">
                <a:latin typeface="微软雅黑" pitchFamily="34" charset="-122"/>
                <a:ea typeface="微软雅黑" pitchFamily="34" charset="-122"/>
              </a:defRPr>
            </a:lvl3pPr>
            <a:lvl4pPr marL="1600200" indent="-228600">
              <a:lnSpc>
                <a:spcPct val="200000"/>
              </a:lnSpc>
              <a:buClr>
                <a:schemeClr val="accent6">
                  <a:lumMod val="75000"/>
                </a:schemeClr>
              </a:buClr>
              <a:buFont typeface="Wingdings" pitchFamily="2" charset="2"/>
              <a:buChar char="l"/>
              <a:defRPr sz="1600" b="0">
                <a:latin typeface="微软雅黑" pitchFamily="34" charset="-122"/>
                <a:ea typeface="微软雅黑" pitchFamily="34" charset="-122"/>
              </a:defRPr>
            </a:lvl4pPr>
            <a:lvl5pPr marL="2057400" indent="-228600">
              <a:lnSpc>
                <a:spcPct val="150000"/>
              </a:lnSpc>
              <a:buClr>
                <a:schemeClr val="tx2"/>
              </a:buClr>
              <a:buFont typeface="Wingdings" pitchFamily="2" charset="2"/>
              <a:buChar char="l"/>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6" name="日期占位符 3"/>
          <p:cNvSpPr>
            <a:spLocks noGrp="1"/>
          </p:cNvSpPr>
          <p:nvPr>
            <p:ph type="dt" sz="half" idx="10"/>
          </p:nvPr>
        </p:nvSpPr>
        <p:spPr/>
        <p:txBody>
          <a:bodyPr/>
          <a:lstStyle>
            <a:lvl1pPr>
              <a:defRPr/>
            </a:lvl1pPr>
          </a:lstStyle>
          <a:p>
            <a:pPr>
              <a:defRPr/>
            </a:pPr>
            <a:fld id="{4B8B38FC-A018-4F03-BA00-A7E5CDF25A1A}" type="datetime1">
              <a:rPr lang="zh-CN" altLang="en-US">
                <a:solidFill>
                  <a:srgbClr val="000000">
                    <a:tint val="75000"/>
                  </a:srgbClr>
                </a:solidFill>
              </a:rPr>
              <a:pPr>
                <a:defRPr/>
              </a:pPr>
              <a:t>2014/9/11</a:t>
            </a:fld>
            <a:endParaRPr lang="zh-CN" altLang="en-US" dirty="0">
              <a:solidFill>
                <a:srgbClr val="000000">
                  <a:tint val="75000"/>
                </a:srgbClr>
              </a:solidFill>
            </a:endParaRPr>
          </a:p>
        </p:txBody>
      </p:sp>
      <p:sp>
        <p:nvSpPr>
          <p:cNvPr id="7" name="页脚占位符 4"/>
          <p:cNvSpPr>
            <a:spLocks noGrp="1"/>
          </p:cNvSpPr>
          <p:nvPr>
            <p:ph type="ftr" sz="quarter" idx="11"/>
          </p:nvPr>
        </p:nvSpPr>
        <p:spPr/>
        <p:txBody>
          <a:bodyPr/>
          <a:lstStyle>
            <a:lvl1pPr>
              <a:defRPr/>
            </a:lvl1pPr>
          </a:lstStyle>
          <a:p>
            <a:pPr>
              <a:defRPr/>
            </a:pPr>
            <a:endParaRPr lang="zh-CN" altLang="en-US">
              <a:solidFill>
                <a:srgbClr val="000000">
                  <a:tint val="75000"/>
                </a:srgbClr>
              </a:solidFill>
            </a:endParaRPr>
          </a:p>
        </p:txBody>
      </p:sp>
      <p:sp>
        <p:nvSpPr>
          <p:cNvPr id="8" name="灯片编号占位符 5"/>
          <p:cNvSpPr>
            <a:spLocks noGrp="1"/>
          </p:cNvSpPr>
          <p:nvPr>
            <p:ph type="sldNum" sz="quarter" idx="12"/>
          </p:nvPr>
        </p:nvSpPr>
        <p:spPr/>
        <p:txBody>
          <a:bodyPr/>
          <a:lstStyle>
            <a:lvl1pPr>
              <a:defRPr/>
            </a:lvl1pPr>
          </a:lstStyle>
          <a:p>
            <a:pPr>
              <a:defRPr/>
            </a:pPr>
            <a:fld id="{95F40C8D-2CE4-428B-98CE-3356D5B6C212}" type="slidenum">
              <a:rPr lang="zh-CN" altLang="en-US">
                <a:solidFill>
                  <a:srgbClr val="000000"/>
                </a:solidFill>
              </a:rPr>
              <a:pPr>
                <a:defRPr/>
              </a:pPr>
              <a:t>‹#›</a:t>
            </a:fld>
            <a:endParaRPr lang="zh-CN" altLang="en-US" dirty="0">
              <a:solidFill>
                <a:srgbClr val="000000"/>
              </a:solidFill>
            </a:endParaRPr>
          </a:p>
        </p:txBody>
      </p:sp>
    </p:spTree>
    <p:extLst>
      <p:ext uri="{BB962C8B-B14F-4D97-AF65-F5344CB8AC3E}">
        <p14:creationId xmlns:p14="http://schemas.microsoft.com/office/powerpoint/2010/main" val="2789737612"/>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标题和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E0759EF8-8C64-43BC-A3ED-094EC3EEA1E0}" type="datetime1">
              <a:rPr lang="zh-CN" altLang="en-US" smtClean="0">
                <a:solidFill>
                  <a:srgbClr val="000000">
                    <a:tint val="75000"/>
                  </a:srgbClr>
                </a:solidFill>
              </a:rPr>
              <a:pPr>
                <a:defRPr/>
              </a:pPr>
              <a:t>2014/9/11</a:t>
            </a:fld>
            <a:endParaRPr lang="zh-CN" altLang="en-US" dirty="0">
              <a:solidFill>
                <a:srgbClr val="000000">
                  <a:tint val="75000"/>
                </a:srgb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lvl1pPr>
              <a:defRPr/>
            </a:lvl1pPr>
          </a:lstStyle>
          <a:p>
            <a:pPr>
              <a:defRPr/>
            </a:pPr>
            <a:fld id="{DE4905A7-C93F-4ACE-B438-F4FC81145320}" type="slidenum">
              <a:rPr lang="zh-CN" altLang="en-US">
                <a:solidFill>
                  <a:srgbClr val="000000"/>
                </a:solidFill>
              </a:rPr>
              <a:pPr>
                <a:defRPr/>
              </a:pPr>
              <a:t>‹#›</a:t>
            </a:fld>
            <a:endParaRPr lang="zh-CN" altLang="en-US" dirty="0">
              <a:solidFill>
                <a:srgbClr val="000000"/>
              </a:solidFill>
            </a:endParaRPr>
          </a:p>
        </p:txBody>
      </p:sp>
    </p:spTree>
    <p:extLst>
      <p:ext uri="{BB962C8B-B14F-4D97-AF65-F5344CB8AC3E}">
        <p14:creationId xmlns:p14="http://schemas.microsoft.com/office/powerpoint/2010/main" val="237939026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t>2014/9/11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40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4214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只有標題">
    <p:spTree>
      <p:nvGrpSpPr>
        <p:cNvPr id="1" name=""/>
        <p:cNvGrpSpPr/>
        <p:nvPr/>
      </p:nvGrpSpPr>
      <p:grpSpPr>
        <a:xfrm>
          <a:off x="0" y="0"/>
          <a:ext cx="0" cy="0"/>
          <a:chOff x="0" y="0"/>
          <a:chExt cx="0" cy="0"/>
        </a:xfrm>
      </p:grpSpPr>
      <p:sp>
        <p:nvSpPr>
          <p:cNvPr id="7" name="矩形 6"/>
          <p:cNvSpPr/>
          <p:nvPr userDrawn="1"/>
        </p:nvSpPr>
        <p:spPr>
          <a:xfrm>
            <a:off x="0" y="6669360"/>
            <a:ext cx="9144000" cy="18864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srgbClr val="000000"/>
              </a:solidFill>
            </a:endParaRPr>
          </a:p>
        </p:txBody>
      </p:sp>
      <p:sp>
        <p:nvSpPr>
          <p:cNvPr id="15" name="投影片編號版面配置區 4"/>
          <p:cNvSpPr txBox="1">
            <a:spLocks/>
          </p:cNvSpPr>
          <p:nvPr userDrawn="1"/>
        </p:nvSpPr>
        <p:spPr>
          <a:xfrm>
            <a:off x="251520" y="6581117"/>
            <a:ext cx="1152128" cy="365125"/>
          </a:xfrm>
          <a:prstGeom prst="rect">
            <a:avLst/>
          </a:prstGeom>
        </p:spPr>
        <p:txBody>
          <a:bodyPr vert="horz" lIns="91440" tIns="45720" rIns="91440" bIns="45720" rtlCol="0" anchor="ctr"/>
          <a:lstStyle>
            <a:defPPr>
              <a:defRPr lang="zh-CN"/>
            </a:defPPr>
            <a:lvl1pPr algn="r" rtl="0" fontAlgn="base">
              <a:spcBef>
                <a:spcPct val="0"/>
              </a:spcBef>
              <a:spcAft>
                <a:spcPct val="0"/>
              </a:spcAft>
              <a:defRPr sz="1200" b="0" kern="1200">
                <a:solidFill>
                  <a:schemeClr val="bg1"/>
                </a:solidFill>
                <a:latin typeface="Arial" pitchFamily="34" charset="0"/>
                <a:ea typeface="宋体" charset="-122"/>
                <a:cs typeface="Arial" pitchFamily="34" charset="0"/>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l"/>
            <a:r>
              <a:rPr lang="en-US" altLang="zh-TW" sz="900" dirty="0" smtClean="0">
                <a:solidFill>
                  <a:srgbClr val="FFFFFF"/>
                </a:solidFill>
                <a:latin typeface="Franklin Gothic Book"/>
                <a:ea typeface="明黑" panose="020B0300000000000000" pitchFamily="34" charset="-122"/>
              </a:rPr>
              <a:t>www.yealink.com </a:t>
            </a:r>
            <a:endParaRPr lang="zh-TW" altLang="en-US" sz="900" dirty="0">
              <a:solidFill>
                <a:srgbClr val="FFFFFF"/>
              </a:solidFill>
              <a:latin typeface="Franklin Gothic Book"/>
              <a:ea typeface="明黑" panose="020B0300000000000000" pitchFamily="34" charset="-122"/>
            </a:endParaRPr>
          </a:p>
        </p:txBody>
      </p:sp>
      <p:pic>
        <p:nvPicPr>
          <p:cNvPr id="9" name="图片 8"/>
          <p:cNvPicPr>
            <a:picLocks noChangeAspect="1"/>
          </p:cNvPicPr>
          <p:nvPr userDrawn="1"/>
        </p:nvPicPr>
        <p:blipFill>
          <a:blip r:embed="rId2"/>
          <a:stretch>
            <a:fillRect/>
          </a:stretch>
        </p:blipFill>
        <p:spPr>
          <a:xfrm>
            <a:off x="0" y="-27384"/>
            <a:ext cx="9180512" cy="661556"/>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96336" y="110839"/>
            <a:ext cx="1368152" cy="385109"/>
          </a:xfrm>
          <a:prstGeom prst="rect">
            <a:avLst/>
          </a:prstGeom>
        </p:spPr>
      </p:pic>
      <p:sp>
        <p:nvSpPr>
          <p:cNvPr id="14" name="投影片編號版面配置區 4"/>
          <p:cNvSpPr txBox="1">
            <a:spLocks/>
          </p:cNvSpPr>
          <p:nvPr userDrawn="1"/>
        </p:nvSpPr>
        <p:spPr>
          <a:xfrm>
            <a:off x="8244408" y="6581117"/>
            <a:ext cx="864096" cy="365125"/>
          </a:xfrm>
          <a:prstGeom prst="rect">
            <a:avLst/>
          </a:prstGeom>
        </p:spPr>
        <p:txBody>
          <a:bodyPr vert="horz" lIns="91440" tIns="45720" rIns="91440" bIns="45720" rtlCol="0" anchor="ctr"/>
          <a:lstStyle>
            <a:defPPr>
              <a:defRPr lang="zh-CN"/>
            </a:defPPr>
            <a:lvl1pPr algn="r" rtl="0" fontAlgn="base">
              <a:spcBef>
                <a:spcPct val="0"/>
              </a:spcBef>
              <a:spcAft>
                <a:spcPct val="0"/>
              </a:spcAft>
              <a:defRPr sz="1200" b="0" kern="1200">
                <a:solidFill>
                  <a:schemeClr val="bg1"/>
                </a:solidFill>
                <a:latin typeface="Arial" pitchFamily="34" charset="0"/>
                <a:ea typeface="宋体" charset="-122"/>
                <a:cs typeface="Arial" pitchFamily="34" charset="0"/>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l"/>
            <a:r>
              <a:rPr lang="en-US" altLang="zh-TW" sz="900" dirty="0" smtClean="0">
                <a:solidFill>
                  <a:srgbClr val="FFFFFF"/>
                </a:solidFill>
                <a:latin typeface="Franklin Gothic Book"/>
                <a:ea typeface="明黑" panose="020B0300000000000000" pitchFamily="34" charset="-122"/>
              </a:rPr>
              <a:t>Confidential</a:t>
            </a:r>
            <a:endParaRPr lang="zh-TW" altLang="en-US" sz="900" dirty="0">
              <a:solidFill>
                <a:srgbClr val="FFFFFF"/>
              </a:solidFill>
              <a:latin typeface="Franklin Gothic Book"/>
              <a:ea typeface="明黑" panose="020B0300000000000000" pitchFamily="34" charset="-122"/>
            </a:endParaRPr>
          </a:p>
        </p:txBody>
      </p:sp>
    </p:spTree>
    <p:extLst>
      <p:ext uri="{BB962C8B-B14F-4D97-AF65-F5344CB8AC3E}">
        <p14:creationId xmlns:p14="http://schemas.microsoft.com/office/powerpoint/2010/main" val="10794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4C9BD22B-E76A-4873-9050-EFA3676874B4}" type="datetime1">
              <a:rPr lang="zh-TW" altLang="en-US" smtClean="0">
                <a:solidFill>
                  <a:srgbClr val="000000">
                    <a:tint val="75000"/>
                  </a:srgbClr>
                </a:solidFill>
              </a:rPr>
              <a:pPr/>
              <a:t>2014/9/11</a:t>
            </a:fld>
            <a:endParaRPr lang="zh-TW" altLang="en-US" dirty="0">
              <a:solidFill>
                <a:srgbClr val="000000">
                  <a:tint val="75000"/>
                </a:srgbClr>
              </a:solidFill>
            </a:endParaRPr>
          </a:p>
        </p:txBody>
      </p:sp>
      <p:sp>
        <p:nvSpPr>
          <p:cNvPr id="3" name="頁尾版面配置區 2"/>
          <p:cNvSpPr>
            <a:spLocks noGrp="1"/>
          </p:cNvSpPr>
          <p:nvPr>
            <p:ph type="ftr" sz="quarter" idx="11"/>
          </p:nvPr>
        </p:nvSpPr>
        <p:spPr/>
        <p:txBody>
          <a:bodyPr/>
          <a:lstStyle/>
          <a:p>
            <a:endParaRPr lang="zh-TW" altLang="en-US">
              <a:solidFill>
                <a:srgbClr val="000000">
                  <a:tint val="75000"/>
                </a:srgbClr>
              </a:solidFill>
            </a:endParaRPr>
          </a:p>
        </p:txBody>
      </p:sp>
      <p:sp>
        <p:nvSpPr>
          <p:cNvPr id="4" name="投影片編號版面配置區 3"/>
          <p:cNvSpPr>
            <a:spLocks noGrp="1"/>
          </p:cNvSpPr>
          <p:nvPr>
            <p:ph type="sldNum" sz="quarter" idx="12"/>
          </p:nvPr>
        </p:nvSpPr>
        <p:spPr/>
        <p:txBody>
          <a:bodyPr/>
          <a:lstStyle/>
          <a:p>
            <a:fld id="{D2C83114-3F52-4F63-9A4C-1EA04219F99B}" type="slidenum">
              <a:rPr lang="zh-TW" altLang="en-US" smtClean="0">
                <a:solidFill>
                  <a:srgbClr val="000000"/>
                </a:solidFill>
              </a:rPr>
              <a:pPr/>
              <a:t>‹#›</a:t>
            </a:fld>
            <a:endParaRPr lang="zh-TW" altLang="en-US" dirty="0">
              <a:solidFill>
                <a:srgbClr val="000000"/>
              </a:solidFill>
            </a:endParaRPr>
          </a:p>
        </p:txBody>
      </p:sp>
    </p:spTree>
    <p:extLst>
      <p:ext uri="{BB962C8B-B14F-4D97-AF65-F5344CB8AC3E}">
        <p14:creationId xmlns:p14="http://schemas.microsoft.com/office/powerpoint/2010/main" val="137171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单击以编辑母片标题样式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单击以编辑母片文字样式</a:t>
            </a:r>
          </a:p>
          <a:p>
            <a:pPr lvl="1"/>
            <a:r>
              <a:rPr lang="zh-TW" altLang="en-US" smtClean="0"/>
              <a:t>第二层</a:t>
            </a:r>
          </a:p>
          <a:p>
            <a:pPr lvl="2"/>
            <a:r>
              <a:rPr lang="zh-TW" altLang="en-US" smtClean="0"/>
              <a:t>第三层</a:t>
            </a:r>
          </a:p>
          <a:p>
            <a:pPr lvl="3"/>
            <a:r>
              <a:rPr lang="zh-TW" altLang="en-US" smtClean="0"/>
              <a:t>第四层</a:t>
            </a:r>
          </a:p>
          <a:p>
            <a:pPr lvl="4"/>
            <a:r>
              <a:rPr lang="zh-TW" altLang="en-US" smtClean="0"/>
              <a:t>第五层</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单击以编辑母片文字样式</a:t>
            </a:r>
          </a:p>
        </p:txBody>
      </p:sp>
      <p:sp>
        <p:nvSpPr>
          <p:cNvPr id="5" name="日期版面配置區 4"/>
          <p:cNvSpPr>
            <a:spLocks noGrp="1"/>
          </p:cNvSpPr>
          <p:nvPr>
            <p:ph type="dt" sz="half" idx="10"/>
          </p:nvPr>
        </p:nvSpPr>
        <p:spPr/>
        <p:txBody>
          <a:bodyPr/>
          <a:lstStyle/>
          <a:p>
            <a:fld id="{89641AE5-DC4F-4797-8055-CADC2699EFD7}" type="datetime1">
              <a:rPr lang="zh-TW" altLang="en-US" smtClean="0">
                <a:solidFill>
                  <a:srgbClr val="000000">
                    <a:tint val="75000"/>
                  </a:srgbClr>
                </a:solidFill>
              </a:rPr>
              <a:pPr/>
              <a:t>2014/9/11</a:t>
            </a:fld>
            <a:endParaRPr lang="zh-TW" altLang="en-US" dirty="0">
              <a:solidFill>
                <a:srgbClr val="000000">
                  <a:tint val="75000"/>
                </a:srgbClr>
              </a:solidFill>
            </a:endParaRPr>
          </a:p>
        </p:txBody>
      </p:sp>
      <p:sp>
        <p:nvSpPr>
          <p:cNvPr id="6" name="頁尾版面配置區 5"/>
          <p:cNvSpPr>
            <a:spLocks noGrp="1"/>
          </p:cNvSpPr>
          <p:nvPr>
            <p:ph type="ftr" sz="quarter" idx="11"/>
          </p:nvPr>
        </p:nvSpPr>
        <p:spPr/>
        <p:txBody>
          <a:bodyPr/>
          <a:lstStyle/>
          <a:p>
            <a:endParaRPr lang="zh-TW" altLang="en-US">
              <a:solidFill>
                <a:srgbClr val="000000">
                  <a:tint val="75000"/>
                </a:srgbClr>
              </a:solidFill>
            </a:endParaRPr>
          </a:p>
        </p:txBody>
      </p:sp>
      <p:sp>
        <p:nvSpPr>
          <p:cNvPr id="7" name="投影片編號版面配置區 6"/>
          <p:cNvSpPr>
            <a:spLocks noGrp="1"/>
          </p:cNvSpPr>
          <p:nvPr>
            <p:ph type="sldNum" sz="quarter" idx="12"/>
          </p:nvPr>
        </p:nvSpPr>
        <p:spPr/>
        <p:txBody>
          <a:bodyPr/>
          <a:lstStyle/>
          <a:p>
            <a:fld id="{D2C83114-3F52-4F63-9A4C-1EA04219F99B}" type="slidenum">
              <a:rPr lang="zh-TW" altLang="en-US" smtClean="0">
                <a:solidFill>
                  <a:srgbClr val="000000"/>
                </a:solidFill>
              </a:rPr>
              <a:pPr/>
              <a:t>‹#›</a:t>
            </a:fld>
            <a:endParaRPr lang="zh-TW" altLang="en-US" dirty="0">
              <a:solidFill>
                <a:srgbClr val="000000"/>
              </a:solidFill>
            </a:endParaRPr>
          </a:p>
        </p:txBody>
      </p:sp>
    </p:spTree>
    <p:extLst>
      <p:ext uri="{BB962C8B-B14F-4D97-AF65-F5344CB8AC3E}">
        <p14:creationId xmlns:p14="http://schemas.microsoft.com/office/powerpoint/2010/main" val="63838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单击以编辑母片标题样式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单击以编辑母片文字样式</a:t>
            </a:r>
          </a:p>
        </p:txBody>
      </p:sp>
      <p:sp>
        <p:nvSpPr>
          <p:cNvPr id="5" name="日期版面配置區 4"/>
          <p:cNvSpPr>
            <a:spLocks noGrp="1"/>
          </p:cNvSpPr>
          <p:nvPr>
            <p:ph type="dt" sz="half" idx="10"/>
          </p:nvPr>
        </p:nvSpPr>
        <p:spPr/>
        <p:txBody>
          <a:bodyPr/>
          <a:lstStyle/>
          <a:p>
            <a:fld id="{8D27C13E-EC83-4335-A544-4FC2588E2AED}" type="datetime1">
              <a:rPr lang="zh-TW" altLang="en-US" smtClean="0">
                <a:solidFill>
                  <a:srgbClr val="000000">
                    <a:tint val="75000"/>
                  </a:srgbClr>
                </a:solidFill>
              </a:rPr>
              <a:pPr/>
              <a:t>2014/9/11</a:t>
            </a:fld>
            <a:endParaRPr lang="zh-TW" altLang="en-US" dirty="0">
              <a:solidFill>
                <a:srgbClr val="000000">
                  <a:tint val="75000"/>
                </a:srgbClr>
              </a:solidFill>
            </a:endParaRPr>
          </a:p>
        </p:txBody>
      </p:sp>
      <p:sp>
        <p:nvSpPr>
          <p:cNvPr id="6" name="頁尾版面配置區 5"/>
          <p:cNvSpPr>
            <a:spLocks noGrp="1"/>
          </p:cNvSpPr>
          <p:nvPr>
            <p:ph type="ftr" sz="quarter" idx="11"/>
          </p:nvPr>
        </p:nvSpPr>
        <p:spPr/>
        <p:txBody>
          <a:bodyPr/>
          <a:lstStyle/>
          <a:p>
            <a:endParaRPr lang="zh-TW" altLang="en-US">
              <a:solidFill>
                <a:srgbClr val="000000">
                  <a:tint val="75000"/>
                </a:srgbClr>
              </a:solidFill>
            </a:endParaRPr>
          </a:p>
        </p:txBody>
      </p:sp>
      <p:sp>
        <p:nvSpPr>
          <p:cNvPr id="7" name="投影片編號版面配置區 6"/>
          <p:cNvSpPr>
            <a:spLocks noGrp="1"/>
          </p:cNvSpPr>
          <p:nvPr>
            <p:ph type="sldNum" sz="quarter" idx="12"/>
          </p:nvPr>
        </p:nvSpPr>
        <p:spPr/>
        <p:txBody>
          <a:bodyPr/>
          <a:lstStyle/>
          <a:p>
            <a:fld id="{D2C83114-3F52-4F63-9A4C-1EA04219F99B}" type="slidenum">
              <a:rPr lang="zh-TW" altLang="en-US" smtClean="0">
                <a:solidFill>
                  <a:srgbClr val="000000"/>
                </a:solidFill>
              </a:rPr>
              <a:pPr/>
              <a:t>‹#›</a:t>
            </a:fld>
            <a:endParaRPr lang="zh-TW" altLang="en-US" dirty="0">
              <a:solidFill>
                <a:srgbClr val="000000"/>
              </a:solidFill>
            </a:endParaRPr>
          </a:p>
        </p:txBody>
      </p:sp>
    </p:spTree>
    <p:extLst>
      <p:ext uri="{BB962C8B-B14F-4D97-AF65-F5344CB8AC3E}">
        <p14:creationId xmlns:p14="http://schemas.microsoft.com/office/powerpoint/2010/main" val="15687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250825" y="765175"/>
          <a:ext cx="760413" cy="552450"/>
        </p:xfrm>
        <a:graphic>
          <a:graphicData uri="http://schemas.openxmlformats.org/presentationml/2006/ole">
            <mc:AlternateContent xmlns:mc="http://schemas.openxmlformats.org/markup-compatibility/2006">
              <mc:Choice xmlns:v="urn:schemas-microsoft-com:vml" Requires="v">
                <p:oleObj spid="_x0000_s7303" name="BMP 图像" r:id="rId3" imgW="6611067" imgH="4819962" progId="PBrush">
                  <p:embed/>
                </p:oleObj>
              </mc:Choice>
              <mc:Fallback>
                <p:oleObj name="BMP 图像" r:id="rId3" imgW="6611067" imgH="4819962"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765175"/>
                        <a:ext cx="760413"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矩形 4"/>
          <p:cNvSpPr/>
          <p:nvPr userDrawn="1"/>
        </p:nvSpPr>
        <p:spPr>
          <a:xfrm>
            <a:off x="395288" y="1268413"/>
            <a:ext cx="6048375" cy="98425"/>
          </a:xfrm>
          <a:prstGeom prst="rect">
            <a:avLst/>
          </a:prstGeom>
          <a:gradFill flip="none" rotWithShape="1">
            <a:gsLst>
              <a:gs pos="50000">
                <a:schemeClr val="accent6">
                  <a:lumMod val="60000"/>
                  <a:lumOff val="40000"/>
                </a:schemeClr>
              </a:gs>
              <a:gs pos="0">
                <a:srgbClr val="FF99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a:solidFill>
                <a:prstClr val="white"/>
              </a:solidFill>
            </a:endParaRPr>
          </a:p>
        </p:txBody>
      </p:sp>
      <p:sp>
        <p:nvSpPr>
          <p:cNvPr id="2" name="标题 1"/>
          <p:cNvSpPr>
            <a:spLocks noGrp="1"/>
          </p:cNvSpPr>
          <p:nvPr>
            <p:ph type="title"/>
          </p:nvPr>
        </p:nvSpPr>
        <p:spPr>
          <a:xfrm>
            <a:off x="971600" y="692696"/>
            <a:ext cx="7416824" cy="648072"/>
          </a:xfrm>
        </p:spPr>
        <p:txBody>
          <a:bodyPr>
            <a:normAutofit/>
          </a:bodyPr>
          <a:lstStyle>
            <a:lvl1pPr algn="l" defTabSz="914400" rtl="0" eaLnBrk="1" latinLnBrk="0" hangingPunct="1">
              <a:spcBef>
                <a:spcPct val="0"/>
              </a:spcBef>
              <a:buNone/>
              <a:defRPr lang="zh-CN" altLang="en-US" sz="2800" b="1" kern="1200" dirty="0">
                <a:solidFill>
                  <a:schemeClr val="accent5">
                    <a:lumMod val="75000"/>
                  </a:schemeClr>
                </a:solidFill>
                <a:latin typeface="微软雅黑" pitchFamily="34" charset="-122"/>
                <a:ea typeface="微软雅黑" pitchFamily="34" charset="-122"/>
                <a:cs typeface="+mj-cs"/>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1043608" y="1700808"/>
            <a:ext cx="6984776" cy="4176464"/>
          </a:xfrm>
        </p:spPr>
        <p:txBody>
          <a:bodyPr/>
          <a:lstStyle>
            <a:lvl1pPr marL="342900" indent="-342900">
              <a:lnSpc>
                <a:spcPct val="200000"/>
              </a:lnSpc>
              <a:buClr>
                <a:schemeClr val="accent6">
                  <a:lumMod val="75000"/>
                </a:schemeClr>
              </a:buClr>
              <a:buFont typeface="Wingdings" pitchFamily="2" charset="2"/>
              <a:buChar char="l"/>
              <a:defRPr sz="2000" b="0">
                <a:latin typeface="微软雅黑" pitchFamily="34" charset="-122"/>
                <a:ea typeface="微软雅黑" pitchFamily="34" charset="-122"/>
              </a:defRPr>
            </a:lvl1pPr>
            <a:lvl2pPr marL="742950" indent="-285750">
              <a:lnSpc>
                <a:spcPct val="200000"/>
              </a:lnSpc>
              <a:buClr>
                <a:schemeClr val="accent6">
                  <a:lumMod val="75000"/>
                </a:schemeClr>
              </a:buClr>
              <a:buFont typeface="Wingdings" pitchFamily="2" charset="2"/>
              <a:buChar char="l"/>
              <a:defRPr sz="2000" b="0">
                <a:latin typeface="微软雅黑" pitchFamily="34" charset="-122"/>
                <a:ea typeface="微软雅黑" pitchFamily="34" charset="-122"/>
              </a:defRPr>
            </a:lvl2pPr>
            <a:lvl3pPr marL="1143000" indent="-228600">
              <a:lnSpc>
                <a:spcPct val="200000"/>
              </a:lnSpc>
              <a:buClr>
                <a:schemeClr val="accent6">
                  <a:lumMod val="75000"/>
                </a:schemeClr>
              </a:buClr>
              <a:buFont typeface="Wingdings" pitchFamily="2" charset="2"/>
              <a:buChar char="l"/>
              <a:defRPr sz="1800" b="0">
                <a:latin typeface="微软雅黑" pitchFamily="34" charset="-122"/>
                <a:ea typeface="微软雅黑" pitchFamily="34" charset="-122"/>
              </a:defRPr>
            </a:lvl3pPr>
            <a:lvl4pPr marL="1600200" indent="-228600">
              <a:lnSpc>
                <a:spcPct val="200000"/>
              </a:lnSpc>
              <a:buClr>
                <a:schemeClr val="accent6">
                  <a:lumMod val="75000"/>
                </a:schemeClr>
              </a:buClr>
              <a:buFont typeface="Wingdings" pitchFamily="2" charset="2"/>
              <a:buChar char="l"/>
              <a:defRPr sz="1600" b="0">
                <a:latin typeface="微软雅黑" pitchFamily="34" charset="-122"/>
                <a:ea typeface="微软雅黑" pitchFamily="34" charset="-122"/>
              </a:defRPr>
            </a:lvl4pPr>
            <a:lvl5pPr marL="2057400" indent="-228600">
              <a:lnSpc>
                <a:spcPct val="150000"/>
              </a:lnSpc>
              <a:buClr>
                <a:schemeClr val="tx2"/>
              </a:buClr>
              <a:buFont typeface="Wingdings" pitchFamily="2" charset="2"/>
              <a:buChar char="l"/>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6" name="日期占位符 3"/>
          <p:cNvSpPr>
            <a:spLocks noGrp="1"/>
          </p:cNvSpPr>
          <p:nvPr>
            <p:ph type="dt" sz="half" idx="10"/>
          </p:nvPr>
        </p:nvSpPr>
        <p:spPr/>
        <p:txBody>
          <a:bodyPr/>
          <a:lstStyle>
            <a:lvl1pPr>
              <a:defRPr/>
            </a:lvl1pPr>
          </a:lstStyle>
          <a:p>
            <a:pPr>
              <a:defRPr/>
            </a:pPr>
            <a:fld id="{4B8B38FC-A018-4F03-BA00-A7E5CDF25A1A}" type="datetime1">
              <a:rPr lang="zh-CN" altLang="en-US">
                <a:solidFill>
                  <a:srgbClr val="000000">
                    <a:tint val="75000"/>
                  </a:srgbClr>
                </a:solidFill>
              </a:rPr>
              <a:pPr>
                <a:defRPr/>
              </a:pPr>
              <a:t>2014/9/11</a:t>
            </a:fld>
            <a:endParaRPr lang="zh-CN" altLang="en-US" dirty="0">
              <a:solidFill>
                <a:srgbClr val="000000">
                  <a:tint val="75000"/>
                </a:srgbClr>
              </a:solidFill>
            </a:endParaRPr>
          </a:p>
        </p:txBody>
      </p:sp>
      <p:sp>
        <p:nvSpPr>
          <p:cNvPr id="7" name="页脚占位符 4"/>
          <p:cNvSpPr>
            <a:spLocks noGrp="1"/>
          </p:cNvSpPr>
          <p:nvPr>
            <p:ph type="ftr" sz="quarter" idx="11"/>
          </p:nvPr>
        </p:nvSpPr>
        <p:spPr/>
        <p:txBody>
          <a:bodyPr/>
          <a:lstStyle>
            <a:lvl1pPr>
              <a:defRPr/>
            </a:lvl1pPr>
          </a:lstStyle>
          <a:p>
            <a:pPr>
              <a:defRPr/>
            </a:pPr>
            <a:endParaRPr lang="zh-CN" altLang="en-US">
              <a:solidFill>
                <a:srgbClr val="000000">
                  <a:tint val="75000"/>
                </a:srgbClr>
              </a:solidFill>
            </a:endParaRPr>
          </a:p>
        </p:txBody>
      </p:sp>
      <p:sp>
        <p:nvSpPr>
          <p:cNvPr id="8" name="灯片编号占位符 5"/>
          <p:cNvSpPr>
            <a:spLocks noGrp="1"/>
          </p:cNvSpPr>
          <p:nvPr>
            <p:ph type="sldNum" sz="quarter" idx="12"/>
          </p:nvPr>
        </p:nvSpPr>
        <p:spPr/>
        <p:txBody>
          <a:bodyPr/>
          <a:lstStyle>
            <a:lvl1pPr>
              <a:defRPr/>
            </a:lvl1pPr>
          </a:lstStyle>
          <a:p>
            <a:pPr>
              <a:defRPr/>
            </a:pPr>
            <a:fld id="{95F40C8D-2CE4-428B-98CE-3356D5B6C212}" type="slidenum">
              <a:rPr lang="zh-CN" altLang="en-US">
                <a:solidFill>
                  <a:srgbClr val="000000"/>
                </a:solidFill>
              </a:rPr>
              <a:pPr>
                <a:defRPr/>
              </a:pPr>
              <a:t>‹#›</a:t>
            </a:fld>
            <a:endParaRPr lang="zh-CN" altLang="en-US" dirty="0">
              <a:solidFill>
                <a:srgbClr val="000000"/>
              </a:solidFill>
            </a:endParaRPr>
          </a:p>
        </p:txBody>
      </p:sp>
    </p:spTree>
    <p:extLst>
      <p:ext uri="{BB962C8B-B14F-4D97-AF65-F5344CB8AC3E}">
        <p14:creationId xmlns:p14="http://schemas.microsoft.com/office/powerpoint/2010/main" val="2629575698"/>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标题和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E0759EF8-8C64-43BC-A3ED-094EC3EEA1E0}" type="datetime1">
              <a:rPr lang="zh-CN" altLang="en-US" smtClean="0">
                <a:solidFill>
                  <a:srgbClr val="000000">
                    <a:tint val="75000"/>
                  </a:srgbClr>
                </a:solidFill>
              </a:rPr>
              <a:pPr>
                <a:defRPr/>
              </a:pPr>
              <a:t>2014/9/11</a:t>
            </a:fld>
            <a:endParaRPr lang="zh-CN" altLang="en-US" dirty="0">
              <a:solidFill>
                <a:srgbClr val="000000">
                  <a:tint val="75000"/>
                </a:srgb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lvl1pPr>
              <a:defRPr/>
            </a:lvl1pPr>
          </a:lstStyle>
          <a:p>
            <a:pPr>
              <a:defRPr/>
            </a:pPr>
            <a:fld id="{DE4905A7-C93F-4ACE-B438-F4FC81145320}" type="slidenum">
              <a:rPr lang="zh-CN" altLang="en-US">
                <a:solidFill>
                  <a:srgbClr val="000000"/>
                </a:solidFill>
              </a:rPr>
              <a:pPr>
                <a:defRPr/>
              </a:pPr>
              <a:t>‹#›</a:t>
            </a:fld>
            <a:endParaRPr lang="zh-CN" altLang="en-US" dirty="0">
              <a:solidFill>
                <a:srgbClr val="000000"/>
              </a:solidFill>
            </a:endParaRPr>
          </a:p>
        </p:txBody>
      </p:sp>
    </p:spTree>
    <p:extLst>
      <p:ext uri="{BB962C8B-B14F-4D97-AF65-F5344CB8AC3E}">
        <p14:creationId xmlns:p14="http://schemas.microsoft.com/office/powerpoint/2010/main" val="2027777104"/>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98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94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2014/9/11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只有標題">
    <p:spTree>
      <p:nvGrpSpPr>
        <p:cNvPr id="1" name=""/>
        <p:cNvGrpSpPr/>
        <p:nvPr/>
      </p:nvGrpSpPr>
      <p:grpSpPr>
        <a:xfrm>
          <a:off x="0" y="0"/>
          <a:ext cx="0" cy="0"/>
          <a:chOff x="0" y="0"/>
          <a:chExt cx="0" cy="0"/>
        </a:xfrm>
      </p:grpSpPr>
      <p:sp>
        <p:nvSpPr>
          <p:cNvPr id="7" name="矩形 6"/>
          <p:cNvSpPr/>
          <p:nvPr userDrawn="1"/>
        </p:nvSpPr>
        <p:spPr>
          <a:xfrm>
            <a:off x="0" y="6669360"/>
            <a:ext cx="9144000" cy="18864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srgbClr val="000000"/>
              </a:solidFill>
            </a:endParaRPr>
          </a:p>
        </p:txBody>
      </p:sp>
      <p:sp>
        <p:nvSpPr>
          <p:cNvPr id="15" name="投影片編號版面配置區 4"/>
          <p:cNvSpPr txBox="1">
            <a:spLocks/>
          </p:cNvSpPr>
          <p:nvPr userDrawn="1"/>
        </p:nvSpPr>
        <p:spPr>
          <a:xfrm>
            <a:off x="251520" y="6581117"/>
            <a:ext cx="1152128" cy="365125"/>
          </a:xfrm>
          <a:prstGeom prst="rect">
            <a:avLst/>
          </a:prstGeom>
        </p:spPr>
        <p:txBody>
          <a:bodyPr vert="horz" lIns="91440" tIns="45720" rIns="91440" bIns="45720" rtlCol="0" anchor="ctr"/>
          <a:lstStyle>
            <a:defPPr>
              <a:defRPr lang="zh-CN"/>
            </a:defPPr>
            <a:lvl1pPr algn="r" rtl="0" fontAlgn="base">
              <a:spcBef>
                <a:spcPct val="0"/>
              </a:spcBef>
              <a:spcAft>
                <a:spcPct val="0"/>
              </a:spcAft>
              <a:defRPr sz="1200" b="0" kern="1200">
                <a:solidFill>
                  <a:schemeClr val="bg1"/>
                </a:solidFill>
                <a:latin typeface="Arial" pitchFamily="34" charset="0"/>
                <a:ea typeface="宋体" charset="-122"/>
                <a:cs typeface="Arial" pitchFamily="34" charset="0"/>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l"/>
            <a:r>
              <a:rPr lang="en-US" altLang="zh-TW" sz="900" dirty="0" smtClean="0">
                <a:solidFill>
                  <a:srgbClr val="FFFFFF"/>
                </a:solidFill>
                <a:latin typeface="Franklin Gothic Book"/>
                <a:ea typeface="明黑" panose="020B0300000000000000" pitchFamily="34" charset="-122"/>
              </a:rPr>
              <a:t>www.yealink.com </a:t>
            </a:r>
            <a:endParaRPr lang="zh-TW" altLang="en-US" sz="900" dirty="0">
              <a:solidFill>
                <a:srgbClr val="FFFFFF"/>
              </a:solidFill>
              <a:latin typeface="Franklin Gothic Book"/>
              <a:ea typeface="明黑" panose="020B0300000000000000" pitchFamily="34" charset="-122"/>
            </a:endParaRPr>
          </a:p>
        </p:txBody>
      </p:sp>
      <p:pic>
        <p:nvPicPr>
          <p:cNvPr id="9" name="图片 8"/>
          <p:cNvPicPr>
            <a:picLocks noChangeAspect="1"/>
          </p:cNvPicPr>
          <p:nvPr userDrawn="1"/>
        </p:nvPicPr>
        <p:blipFill>
          <a:blip r:embed="rId2"/>
          <a:stretch>
            <a:fillRect/>
          </a:stretch>
        </p:blipFill>
        <p:spPr>
          <a:xfrm>
            <a:off x="0" y="-27384"/>
            <a:ext cx="9180512" cy="661556"/>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96336" y="110839"/>
            <a:ext cx="1368152" cy="385109"/>
          </a:xfrm>
          <a:prstGeom prst="rect">
            <a:avLst/>
          </a:prstGeom>
        </p:spPr>
      </p:pic>
      <p:sp>
        <p:nvSpPr>
          <p:cNvPr id="14" name="投影片編號版面配置區 4"/>
          <p:cNvSpPr txBox="1">
            <a:spLocks/>
          </p:cNvSpPr>
          <p:nvPr userDrawn="1"/>
        </p:nvSpPr>
        <p:spPr>
          <a:xfrm>
            <a:off x="8244408" y="6581117"/>
            <a:ext cx="864096" cy="365125"/>
          </a:xfrm>
          <a:prstGeom prst="rect">
            <a:avLst/>
          </a:prstGeom>
        </p:spPr>
        <p:txBody>
          <a:bodyPr vert="horz" lIns="91440" tIns="45720" rIns="91440" bIns="45720" rtlCol="0" anchor="ctr"/>
          <a:lstStyle>
            <a:defPPr>
              <a:defRPr lang="zh-CN"/>
            </a:defPPr>
            <a:lvl1pPr algn="r" rtl="0" fontAlgn="base">
              <a:spcBef>
                <a:spcPct val="0"/>
              </a:spcBef>
              <a:spcAft>
                <a:spcPct val="0"/>
              </a:spcAft>
              <a:defRPr sz="1200" b="0" kern="1200">
                <a:solidFill>
                  <a:schemeClr val="bg1"/>
                </a:solidFill>
                <a:latin typeface="Arial" pitchFamily="34" charset="0"/>
                <a:ea typeface="宋体" charset="-122"/>
                <a:cs typeface="Arial" pitchFamily="34" charset="0"/>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l"/>
            <a:r>
              <a:rPr lang="en-US" altLang="zh-TW" sz="900" dirty="0" smtClean="0">
                <a:solidFill>
                  <a:srgbClr val="FFFFFF"/>
                </a:solidFill>
                <a:latin typeface="Franklin Gothic Book"/>
                <a:ea typeface="明黑" panose="020B0300000000000000" pitchFamily="34" charset="-122"/>
              </a:rPr>
              <a:t>Confidential</a:t>
            </a:r>
            <a:endParaRPr lang="zh-TW" altLang="en-US" sz="900" dirty="0">
              <a:solidFill>
                <a:srgbClr val="FFFFFF"/>
              </a:solidFill>
              <a:latin typeface="Franklin Gothic Book"/>
              <a:ea typeface="明黑" panose="020B0300000000000000" pitchFamily="34" charset="-122"/>
            </a:endParaRPr>
          </a:p>
        </p:txBody>
      </p:sp>
    </p:spTree>
    <p:extLst>
      <p:ext uri="{BB962C8B-B14F-4D97-AF65-F5344CB8AC3E}">
        <p14:creationId xmlns:p14="http://schemas.microsoft.com/office/powerpoint/2010/main" val="196497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endParaRPr lang="zh-TW" altLang="en-US" dirty="0">
              <a:solidFill>
                <a:srgbClr val="000000">
                  <a:tint val="75000"/>
                </a:srgbClr>
              </a:solidFill>
            </a:endParaRPr>
          </a:p>
        </p:txBody>
      </p:sp>
      <p:sp>
        <p:nvSpPr>
          <p:cNvPr id="3" name="頁尾版面配置區 2"/>
          <p:cNvSpPr>
            <a:spLocks noGrp="1"/>
          </p:cNvSpPr>
          <p:nvPr>
            <p:ph type="ftr" sz="quarter" idx="11"/>
          </p:nvPr>
        </p:nvSpPr>
        <p:spPr/>
        <p:txBody>
          <a:bodyPr/>
          <a:lstStyle/>
          <a:p>
            <a:r>
              <a:rPr lang="en-US" altLang="zh-TW" smtClean="0">
                <a:solidFill>
                  <a:srgbClr val="000000">
                    <a:tint val="75000"/>
                  </a:srgbClr>
                </a:solidFill>
              </a:rPr>
              <a:t>www.yealink.com</a:t>
            </a:r>
            <a:endParaRPr lang="zh-TW" altLang="en-US">
              <a:solidFill>
                <a:srgbClr val="000000">
                  <a:tint val="75000"/>
                </a:srgbClr>
              </a:solidFill>
            </a:endParaRPr>
          </a:p>
        </p:txBody>
      </p:sp>
      <p:sp>
        <p:nvSpPr>
          <p:cNvPr id="4" name="投影片編號版面配置區 3"/>
          <p:cNvSpPr>
            <a:spLocks noGrp="1"/>
          </p:cNvSpPr>
          <p:nvPr>
            <p:ph type="sldNum" sz="quarter" idx="12"/>
          </p:nvPr>
        </p:nvSpPr>
        <p:spPr/>
        <p:txBody>
          <a:bodyPr/>
          <a:lstStyle/>
          <a:p>
            <a:fld id="{D2C83114-3F52-4F63-9A4C-1EA04219F99B}" type="slidenum">
              <a:rPr lang="zh-TW" altLang="en-US" smtClean="0">
                <a:solidFill>
                  <a:srgbClr val="000000"/>
                </a:solidFill>
              </a:rPr>
              <a:pPr/>
              <a:t>‹#›</a:t>
            </a:fld>
            <a:endParaRPr lang="zh-TW" altLang="en-US" dirty="0">
              <a:solidFill>
                <a:srgbClr val="000000"/>
              </a:solidFill>
            </a:endParaRPr>
          </a:p>
        </p:txBody>
      </p:sp>
    </p:spTree>
    <p:extLst>
      <p:ext uri="{BB962C8B-B14F-4D97-AF65-F5344CB8AC3E}">
        <p14:creationId xmlns:p14="http://schemas.microsoft.com/office/powerpoint/2010/main" val="386300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单击以编辑母片标题样式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单击以编辑母片文字样式</a:t>
            </a:r>
          </a:p>
          <a:p>
            <a:pPr lvl="1"/>
            <a:r>
              <a:rPr lang="zh-TW" altLang="en-US" smtClean="0"/>
              <a:t>第二层</a:t>
            </a:r>
          </a:p>
          <a:p>
            <a:pPr lvl="2"/>
            <a:r>
              <a:rPr lang="zh-TW" altLang="en-US" smtClean="0"/>
              <a:t>第三层</a:t>
            </a:r>
          </a:p>
          <a:p>
            <a:pPr lvl="3"/>
            <a:r>
              <a:rPr lang="zh-TW" altLang="en-US" smtClean="0"/>
              <a:t>第四层</a:t>
            </a:r>
          </a:p>
          <a:p>
            <a:pPr lvl="4"/>
            <a:r>
              <a:rPr lang="zh-TW" altLang="en-US" smtClean="0"/>
              <a:t>第五层</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单击以编辑母片文字样式</a:t>
            </a:r>
          </a:p>
        </p:txBody>
      </p:sp>
      <p:sp>
        <p:nvSpPr>
          <p:cNvPr id="5" name="日期版面配置區 4"/>
          <p:cNvSpPr>
            <a:spLocks noGrp="1"/>
          </p:cNvSpPr>
          <p:nvPr>
            <p:ph type="dt" sz="half" idx="10"/>
          </p:nvPr>
        </p:nvSpPr>
        <p:spPr/>
        <p:txBody>
          <a:bodyPr/>
          <a:lstStyle/>
          <a:p>
            <a:endParaRPr lang="zh-TW" altLang="en-US" dirty="0">
              <a:solidFill>
                <a:srgbClr val="000000">
                  <a:tint val="75000"/>
                </a:srgbClr>
              </a:solidFill>
            </a:endParaRPr>
          </a:p>
        </p:txBody>
      </p:sp>
      <p:sp>
        <p:nvSpPr>
          <p:cNvPr id="6" name="頁尾版面配置區 5"/>
          <p:cNvSpPr>
            <a:spLocks noGrp="1"/>
          </p:cNvSpPr>
          <p:nvPr>
            <p:ph type="ftr" sz="quarter" idx="11"/>
          </p:nvPr>
        </p:nvSpPr>
        <p:spPr/>
        <p:txBody>
          <a:bodyPr/>
          <a:lstStyle/>
          <a:p>
            <a:r>
              <a:rPr lang="en-US" altLang="zh-TW" smtClean="0">
                <a:solidFill>
                  <a:srgbClr val="000000">
                    <a:tint val="75000"/>
                  </a:srgbClr>
                </a:solidFill>
              </a:rPr>
              <a:t>www.yealink.com</a:t>
            </a:r>
            <a:endParaRPr lang="zh-TW" altLang="en-US">
              <a:solidFill>
                <a:srgbClr val="000000">
                  <a:tint val="75000"/>
                </a:srgbClr>
              </a:solidFill>
            </a:endParaRPr>
          </a:p>
        </p:txBody>
      </p:sp>
      <p:sp>
        <p:nvSpPr>
          <p:cNvPr id="7" name="投影片編號版面配置區 6"/>
          <p:cNvSpPr>
            <a:spLocks noGrp="1"/>
          </p:cNvSpPr>
          <p:nvPr>
            <p:ph type="sldNum" sz="quarter" idx="12"/>
          </p:nvPr>
        </p:nvSpPr>
        <p:spPr/>
        <p:txBody>
          <a:bodyPr/>
          <a:lstStyle/>
          <a:p>
            <a:fld id="{D2C83114-3F52-4F63-9A4C-1EA04219F99B}" type="slidenum">
              <a:rPr lang="zh-TW" altLang="en-US" smtClean="0">
                <a:solidFill>
                  <a:srgbClr val="000000"/>
                </a:solidFill>
              </a:rPr>
              <a:pPr/>
              <a:t>‹#›</a:t>
            </a:fld>
            <a:endParaRPr lang="zh-TW" altLang="en-US" dirty="0">
              <a:solidFill>
                <a:srgbClr val="000000"/>
              </a:solidFill>
            </a:endParaRPr>
          </a:p>
        </p:txBody>
      </p:sp>
    </p:spTree>
    <p:extLst>
      <p:ext uri="{BB962C8B-B14F-4D97-AF65-F5344CB8AC3E}">
        <p14:creationId xmlns:p14="http://schemas.microsoft.com/office/powerpoint/2010/main" val="39875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单击以编辑母片标题样式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单击以编辑母片文字样式</a:t>
            </a:r>
          </a:p>
        </p:txBody>
      </p:sp>
      <p:sp>
        <p:nvSpPr>
          <p:cNvPr id="5" name="日期版面配置區 4"/>
          <p:cNvSpPr>
            <a:spLocks noGrp="1"/>
          </p:cNvSpPr>
          <p:nvPr>
            <p:ph type="dt" sz="half" idx="10"/>
          </p:nvPr>
        </p:nvSpPr>
        <p:spPr/>
        <p:txBody>
          <a:bodyPr/>
          <a:lstStyle/>
          <a:p>
            <a:endParaRPr lang="zh-TW" altLang="en-US" dirty="0">
              <a:solidFill>
                <a:srgbClr val="000000">
                  <a:tint val="75000"/>
                </a:srgbClr>
              </a:solidFill>
            </a:endParaRPr>
          </a:p>
        </p:txBody>
      </p:sp>
      <p:sp>
        <p:nvSpPr>
          <p:cNvPr id="6" name="頁尾版面配置區 5"/>
          <p:cNvSpPr>
            <a:spLocks noGrp="1"/>
          </p:cNvSpPr>
          <p:nvPr>
            <p:ph type="ftr" sz="quarter" idx="11"/>
          </p:nvPr>
        </p:nvSpPr>
        <p:spPr/>
        <p:txBody>
          <a:bodyPr/>
          <a:lstStyle/>
          <a:p>
            <a:r>
              <a:rPr lang="en-US" altLang="zh-TW" smtClean="0">
                <a:solidFill>
                  <a:srgbClr val="000000">
                    <a:tint val="75000"/>
                  </a:srgbClr>
                </a:solidFill>
              </a:rPr>
              <a:t>www.yealink.com</a:t>
            </a:r>
            <a:endParaRPr lang="zh-TW" altLang="en-US">
              <a:solidFill>
                <a:srgbClr val="000000">
                  <a:tint val="75000"/>
                </a:srgbClr>
              </a:solidFill>
            </a:endParaRPr>
          </a:p>
        </p:txBody>
      </p:sp>
      <p:sp>
        <p:nvSpPr>
          <p:cNvPr id="7" name="投影片編號版面配置區 6"/>
          <p:cNvSpPr>
            <a:spLocks noGrp="1"/>
          </p:cNvSpPr>
          <p:nvPr>
            <p:ph type="sldNum" sz="quarter" idx="12"/>
          </p:nvPr>
        </p:nvSpPr>
        <p:spPr/>
        <p:txBody>
          <a:bodyPr/>
          <a:lstStyle/>
          <a:p>
            <a:fld id="{D2C83114-3F52-4F63-9A4C-1EA04219F99B}" type="slidenum">
              <a:rPr lang="zh-TW" altLang="en-US" smtClean="0">
                <a:solidFill>
                  <a:srgbClr val="000000"/>
                </a:solidFill>
              </a:rPr>
              <a:pPr/>
              <a:t>‹#›</a:t>
            </a:fld>
            <a:endParaRPr lang="zh-TW" altLang="en-US" dirty="0">
              <a:solidFill>
                <a:srgbClr val="000000"/>
              </a:solidFill>
            </a:endParaRPr>
          </a:p>
        </p:txBody>
      </p:sp>
    </p:spTree>
    <p:extLst>
      <p:ext uri="{BB962C8B-B14F-4D97-AF65-F5344CB8AC3E}">
        <p14:creationId xmlns:p14="http://schemas.microsoft.com/office/powerpoint/2010/main" val="152799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250825" y="765175"/>
          <a:ext cx="760413" cy="552450"/>
        </p:xfrm>
        <a:graphic>
          <a:graphicData uri="http://schemas.openxmlformats.org/presentationml/2006/ole">
            <mc:AlternateContent xmlns:mc="http://schemas.openxmlformats.org/markup-compatibility/2006">
              <mc:Choice xmlns:v="urn:schemas-microsoft-com:vml" Requires="v">
                <p:oleObj spid="_x0000_s9351" name="BMP 图像" r:id="rId3" imgW="6611067" imgH="4819962" progId="PBrush">
                  <p:embed/>
                </p:oleObj>
              </mc:Choice>
              <mc:Fallback>
                <p:oleObj name="BMP 图像" r:id="rId3" imgW="6611067" imgH="4819962"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765175"/>
                        <a:ext cx="760413"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矩形 4"/>
          <p:cNvSpPr/>
          <p:nvPr userDrawn="1"/>
        </p:nvSpPr>
        <p:spPr>
          <a:xfrm>
            <a:off x="395288" y="1268413"/>
            <a:ext cx="6048375" cy="98425"/>
          </a:xfrm>
          <a:prstGeom prst="rect">
            <a:avLst/>
          </a:prstGeom>
          <a:gradFill flip="none" rotWithShape="1">
            <a:gsLst>
              <a:gs pos="50000">
                <a:schemeClr val="accent6">
                  <a:lumMod val="60000"/>
                  <a:lumOff val="40000"/>
                </a:schemeClr>
              </a:gs>
              <a:gs pos="0">
                <a:srgbClr val="FF99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a:solidFill>
                <a:prstClr val="white"/>
              </a:solidFill>
            </a:endParaRPr>
          </a:p>
        </p:txBody>
      </p:sp>
      <p:sp>
        <p:nvSpPr>
          <p:cNvPr id="2" name="标题 1"/>
          <p:cNvSpPr>
            <a:spLocks noGrp="1"/>
          </p:cNvSpPr>
          <p:nvPr>
            <p:ph type="title"/>
          </p:nvPr>
        </p:nvSpPr>
        <p:spPr>
          <a:xfrm>
            <a:off x="971600" y="692696"/>
            <a:ext cx="7416824" cy="648072"/>
          </a:xfrm>
        </p:spPr>
        <p:txBody>
          <a:bodyPr>
            <a:normAutofit/>
          </a:bodyPr>
          <a:lstStyle>
            <a:lvl1pPr algn="l" defTabSz="914400" rtl="0" eaLnBrk="1" latinLnBrk="0" hangingPunct="1">
              <a:spcBef>
                <a:spcPct val="0"/>
              </a:spcBef>
              <a:buNone/>
              <a:defRPr lang="zh-CN" altLang="en-US" sz="2800" b="1" kern="1200" dirty="0">
                <a:solidFill>
                  <a:schemeClr val="accent5">
                    <a:lumMod val="75000"/>
                  </a:schemeClr>
                </a:solidFill>
                <a:latin typeface="微软雅黑" pitchFamily="34" charset="-122"/>
                <a:ea typeface="微软雅黑" pitchFamily="34" charset="-122"/>
                <a:cs typeface="+mj-cs"/>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1043608" y="1700808"/>
            <a:ext cx="6984776" cy="4176464"/>
          </a:xfrm>
        </p:spPr>
        <p:txBody>
          <a:bodyPr/>
          <a:lstStyle>
            <a:lvl1pPr marL="342900" indent="-342900">
              <a:lnSpc>
                <a:spcPct val="200000"/>
              </a:lnSpc>
              <a:buClr>
                <a:schemeClr val="accent6">
                  <a:lumMod val="75000"/>
                </a:schemeClr>
              </a:buClr>
              <a:buFont typeface="Wingdings" pitchFamily="2" charset="2"/>
              <a:buChar char="l"/>
              <a:defRPr sz="2000" b="0">
                <a:latin typeface="微软雅黑" pitchFamily="34" charset="-122"/>
                <a:ea typeface="微软雅黑" pitchFamily="34" charset="-122"/>
              </a:defRPr>
            </a:lvl1pPr>
            <a:lvl2pPr marL="742950" indent="-285750">
              <a:lnSpc>
                <a:spcPct val="200000"/>
              </a:lnSpc>
              <a:buClr>
                <a:schemeClr val="accent6">
                  <a:lumMod val="75000"/>
                </a:schemeClr>
              </a:buClr>
              <a:buFont typeface="Wingdings" pitchFamily="2" charset="2"/>
              <a:buChar char="l"/>
              <a:defRPr sz="2000" b="0">
                <a:latin typeface="微软雅黑" pitchFamily="34" charset="-122"/>
                <a:ea typeface="微软雅黑" pitchFamily="34" charset="-122"/>
              </a:defRPr>
            </a:lvl2pPr>
            <a:lvl3pPr marL="1143000" indent="-228600">
              <a:lnSpc>
                <a:spcPct val="200000"/>
              </a:lnSpc>
              <a:buClr>
                <a:schemeClr val="accent6">
                  <a:lumMod val="75000"/>
                </a:schemeClr>
              </a:buClr>
              <a:buFont typeface="Wingdings" pitchFamily="2" charset="2"/>
              <a:buChar char="l"/>
              <a:defRPr sz="1800" b="0">
                <a:latin typeface="微软雅黑" pitchFamily="34" charset="-122"/>
                <a:ea typeface="微软雅黑" pitchFamily="34" charset="-122"/>
              </a:defRPr>
            </a:lvl3pPr>
            <a:lvl4pPr marL="1600200" indent="-228600">
              <a:lnSpc>
                <a:spcPct val="200000"/>
              </a:lnSpc>
              <a:buClr>
                <a:schemeClr val="accent6">
                  <a:lumMod val="75000"/>
                </a:schemeClr>
              </a:buClr>
              <a:buFont typeface="Wingdings" pitchFamily="2" charset="2"/>
              <a:buChar char="l"/>
              <a:defRPr sz="1600" b="0">
                <a:latin typeface="微软雅黑" pitchFamily="34" charset="-122"/>
                <a:ea typeface="微软雅黑" pitchFamily="34" charset="-122"/>
              </a:defRPr>
            </a:lvl4pPr>
            <a:lvl5pPr marL="2057400" indent="-228600">
              <a:lnSpc>
                <a:spcPct val="150000"/>
              </a:lnSpc>
              <a:buClr>
                <a:schemeClr val="tx2"/>
              </a:buClr>
              <a:buFont typeface="Wingdings" pitchFamily="2" charset="2"/>
              <a:buChar char="l"/>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6" name="日期占位符 3"/>
          <p:cNvSpPr>
            <a:spLocks noGrp="1"/>
          </p:cNvSpPr>
          <p:nvPr>
            <p:ph type="dt" sz="half" idx="10"/>
          </p:nvPr>
        </p:nvSpPr>
        <p:spPr/>
        <p:txBody>
          <a:bodyPr/>
          <a:lstStyle>
            <a:lvl1pPr>
              <a:defRPr/>
            </a:lvl1pPr>
          </a:lstStyle>
          <a:p>
            <a:pPr>
              <a:defRPr/>
            </a:pPr>
            <a:endParaRPr lang="zh-CN" altLang="en-US" dirty="0">
              <a:solidFill>
                <a:srgbClr val="000000">
                  <a:tint val="75000"/>
                </a:srgbClr>
              </a:solidFill>
            </a:endParaRPr>
          </a:p>
        </p:txBody>
      </p:sp>
      <p:sp>
        <p:nvSpPr>
          <p:cNvPr id="7" name="页脚占位符 4"/>
          <p:cNvSpPr>
            <a:spLocks noGrp="1"/>
          </p:cNvSpPr>
          <p:nvPr>
            <p:ph type="ftr" sz="quarter" idx="11"/>
          </p:nvPr>
        </p:nvSpPr>
        <p:spPr/>
        <p:txBody>
          <a:bodyPr/>
          <a:lstStyle>
            <a:lvl1pPr>
              <a:defRPr/>
            </a:lvl1pPr>
          </a:lstStyle>
          <a:p>
            <a:pPr>
              <a:defRPr/>
            </a:pPr>
            <a:r>
              <a:rPr lang="en-US" altLang="zh-CN" smtClean="0">
                <a:solidFill>
                  <a:srgbClr val="000000">
                    <a:tint val="75000"/>
                  </a:srgbClr>
                </a:solidFill>
              </a:rPr>
              <a:t>www.yealink.com</a:t>
            </a:r>
            <a:endParaRPr lang="zh-CN" altLang="en-US">
              <a:solidFill>
                <a:srgbClr val="000000">
                  <a:tint val="75000"/>
                </a:srgbClr>
              </a:solidFill>
            </a:endParaRPr>
          </a:p>
        </p:txBody>
      </p:sp>
      <p:sp>
        <p:nvSpPr>
          <p:cNvPr id="8" name="灯片编号占位符 5"/>
          <p:cNvSpPr>
            <a:spLocks noGrp="1"/>
          </p:cNvSpPr>
          <p:nvPr>
            <p:ph type="sldNum" sz="quarter" idx="12"/>
          </p:nvPr>
        </p:nvSpPr>
        <p:spPr/>
        <p:txBody>
          <a:bodyPr/>
          <a:lstStyle>
            <a:lvl1pPr>
              <a:defRPr/>
            </a:lvl1pPr>
          </a:lstStyle>
          <a:p>
            <a:pPr>
              <a:defRPr/>
            </a:pPr>
            <a:fld id="{95F40C8D-2CE4-428B-98CE-3356D5B6C212}" type="slidenum">
              <a:rPr lang="zh-CN" altLang="en-US">
                <a:solidFill>
                  <a:srgbClr val="000000"/>
                </a:solidFill>
              </a:rPr>
              <a:pPr>
                <a:defRPr/>
              </a:pPr>
              <a:t>‹#›</a:t>
            </a:fld>
            <a:endParaRPr lang="zh-CN" altLang="en-US" dirty="0">
              <a:solidFill>
                <a:srgbClr val="000000"/>
              </a:solidFill>
            </a:endParaRPr>
          </a:p>
        </p:txBody>
      </p:sp>
    </p:spTree>
    <p:extLst>
      <p:ext uri="{BB962C8B-B14F-4D97-AF65-F5344CB8AC3E}">
        <p14:creationId xmlns:p14="http://schemas.microsoft.com/office/powerpoint/2010/main" val="34906708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标题和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zh-CN" altLang="en-US" dirty="0">
              <a:solidFill>
                <a:srgbClr val="000000">
                  <a:tint val="75000"/>
                </a:srgbClr>
              </a:solidFill>
            </a:endParaRPr>
          </a:p>
        </p:txBody>
      </p:sp>
      <p:sp>
        <p:nvSpPr>
          <p:cNvPr id="5" name="页脚占位符 4"/>
          <p:cNvSpPr>
            <a:spLocks noGrp="1"/>
          </p:cNvSpPr>
          <p:nvPr>
            <p:ph type="ftr" sz="quarter" idx="11"/>
          </p:nvPr>
        </p:nvSpPr>
        <p:spPr/>
        <p:txBody>
          <a:bodyPr/>
          <a:lstStyle>
            <a:lvl1pPr>
              <a:defRPr/>
            </a:lvl1pPr>
          </a:lstStyle>
          <a:p>
            <a:pPr>
              <a:defRPr/>
            </a:pPr>
            <a:r>
              <a:rPr lang="en-US" altLang="zh-CN" smtClean="0">
                <a:solidFill>
                  <a:srgbClr val="000000">
                    <a:tint val="75000"/>
                  </a:srgbClr>
                </a:solidFill>
              </a:rPr>
              <a:t>www.yealink.com</a:t>
            </a:r>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lvl1pPr>
              <a:defRPr/>
            </a:lvl1pPr>
          </a:lstStyle>
          <a:p>
            <a:pPr>
              <a:defRPr/>
            </a:pPr>
            <a:fld id="{DE4905A7-C93F-4ACE-B438-F4FC81145320}" type="slidenum">
              <a:rPr lang="zh-CN" altLang="en-US">
                <a:solidFill>
                  <a:srgbClr val="000000"/>
                </a:solidFill>
              </a:rPr>
              <a:pPr>
                <a:defRPr/>
              </a:pPr>
              <a:t>‹#›</a:t>
            </a:fld>
            <a:endParaRPr lang="zh-CN" altLang="en-US" dirty="0">
              <a:solidFill>
                <a:srgbClr val="000000"/>
              </a:solidFill>
            </a:endParaRPr>
          </a:p>
        </p:txBody>
      </p:sp>
    </p:spTree>
    <p:extLst>
      <p:ext uri="{BB962C8B-B14F-4D97-AF65-F5344CB8AC3E}">
        <p14:creationId xmlns:p14="http://schemas.microsoft.com/office/powerpoint/2010/main" val="2229871233"/>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76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61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只有標題">
    <p:spTree>
      <p:nvGrpSpPr>
        <p:cNvPr id="1" name=""/>
        <p:cNvGrpSpPr/>
        <p:nvPr/>
      </p:nvGrpSpPr>
      <p:grpSpPr>
        <a:xfrm>
          <a:off x="0" y="0"/>
          <a:ext cx="0" cy="0"/>
          <a:chOff x="0" y="0"/>
          <a:chExt cx="0" cy="0"/>
        </a:xfrm>
      </p:grpSpPr>
      <p:sp>
        <p:nvSpPr>
          <p:cNvPr id="7" name="矩形 6"/>
          <p:cNvSpPr/>
          <p:nvPr userDrawn="1"/>
        </p:nvSpPr>
        <p:spPr>
          <a:xfrm>
            <a:off x="0" y="6669360"/>
            <a:ext cx="9144000" cy="18864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srgbClr val="000000"/>
              </a:solidFill>
            </a:endParaRPr>
          </a:p>
        </p:txBody>
      </p:sp>
      <p:sp>
        <p:nvSpPr>
          <p:cNvPr id="15" name="投影片編號版面配置區 4"/>
          <p:cNvSpPr txBox="1">
            <a:spLocks/>
          </p:cNvSpPr>
          <p:nvPr userDrawn="1"/>
        </p:nvSpPr>
        <p:spPr>
          <a:xfrm>
            <a:off x="251520" y="6581117"/>
            <a:ext cx="1152128" cy="365125"/>
          </a:xfrm>
          <a:prstGeom prst="rect">
            <a:avLst/>
          </a:prstGeom>
        </p:spPr>
        <p:txBody>
          <a:bodyPr vert="horz" lIns="91440" tIns="45720" rIns="91440" bIns="45720" rtlCol="0" anchor="ctr"/>
          <a:lstStyle>
            <a:defPPr>
              <a:defRPr lang="zh-CN"/>
            </a:defPPr>
            <a:lvl1pPr algn="r" rtl="0" fontAlgn="base">
              <a:spcBef>
                <a:spcPct val="0"/>
              </a:spcBef>
              <a:spcAft>
                <a:spcPct val="0"/>
              </a:spcAft>
              <a:defRPr sz="1200" b="0" kern="1200">
                <a:solidFill>
                  <a:schemeClr val="bg1"/>
                </a:solidFill>
                <a:latin typeface="Arial" pitchFamily="34" charset="0"/>
                <a:ea typeface="宋体" charset="-122"/>
                <a:cs typeface="Arial" pitchFamily="34" charset="0"/>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l"/>
            <a:r>
              <a:rPr lang="en-US" altLang="zh-TW" sz="900" dirty="0" smtClean="0">
                <a:solidFill>
                  <a:srgbClr val="FFFFFF"/>
                </a:solidFill>
                <a:latin typeface="Franklin Gothic Book"/>
                <a:ea typeface="明黑" panose="020B0300000000000000" pitchFamily="34" charset="-122"/>
              </a:rPr>
              <a:t>www.yealink.com </a:t>
            </a:r>
            <a:endParaRPr lang="zh-TW" altLang="en-US" sz="900" dirty="0">
              <a:solidFill>
                <a:srgbClr val="FFFFFF"/>
              </a:solidFill>
              <a:latin typeface="Franklin Gothic Book"/>
              <a:ea typeface="明黑" panose="020B0300000000000000" pitchFamily="34" charset="-122"/>
            </a:endParaRPr>
          </a:p>
        </p:txBody>
      </p:sp>
      <p:pic>
        <p:nvPicPr>
          <p:cNvPr id="9" name="图片 8"/>
          <p:cNvPicPr>
            <a:picLocks noChangeAspect="1"/>
          </p:cNvPicPr>
          <p:nvPr userDrawn="1"/>
        </p:nvPicPr>
        <p:blipFill>
          <a:blip r:embed="rId2"/>
          <a:stretch>
            <a:fillRect/>
          </a:stretch>
        </p:blipFill>
        <p:spPr>
          <a:xfrm>
            <a:off x="0" y="-27384"/>
            <a:ext cx="9180512" cy="661556"/>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96336" y="110839"/>
            <a:ext cx="1368152" cy="385109"/>
          </a:xfrm>
          <a:prstGeom prst="rect">
            <a:avLst/>
          </a:prstGeom>
        </p:spPr>
      </p:pic>
      <p:sp>
        <p:nvSpPr>
          <p:cNvPr id="14" name="投影片編號版面配置區 4"/>
          <p:cNvSpPr txBox="1">
            <a:spLocks/>
          </p:cNvSpPr>
          <p:nvPr userDrawn="1"/>
        </p:nvSpPr>
        <p:spPr>
          <a:xfrm>
            <a:off x="8244408" y="6581117"/>
            <a:ext cx="864096" cy="365125"/>
          </a:xfrm>
          <a:prstGeom prst="rect">
            <a:avLst/>
          </a:prstGeom>
        </p:spPr>
        <p:txBody>
          <a:bodyPr vert="horz" lIns="91440" tIns="45720" rIns="91440" bIns="45720" rtlCol="0" anchor="ctr"/>
          <a:lstStyle>
            <a:defPPr>
              <a:defRPr lang="zh-CN"/>
            </a:defPPr>
            <a:lvl1pPr algn="r" rtl="0" fontAlgn="base">
              <a:spcBef>
                <a:spcPct val="0"/>
              </a:spcBef>
              <a:spcAft>
                <a:spcPct val="0"/>
              </a:spcAft>
              <a:defRPr sz="1200" b="0" kern="1200">
                <a:solidFill>
                  <a:schemeClr val="bg1"/>
                </a:solidFill>
                <a:latin typeface="Arial" pitchFamily="34" charset="0"/>
                <a:ea typeface="宋体" charset="-122"/>
                <a:cs typeface="Arial" pitchFamily="34" charset="0"/>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l"/>
            <a:r>
              <a:rPr lang="en-US" altLang="zh-TW" sz="900" dirty="0" smtClean="0">
                <a:solidFill>
                  <a:srgbClr val="FFFFFF"/>
                </a:solidFill>
                <a:latin typeface="Franklin Gothic Book"/>
                <a:ea typeface="明黑" panose="020B0300000000000000" pitchFamily="34" charset="-122"/>
              </a:rPr>
              <a:t>Confidential</a:t>
            </a:r>
            <a:endParaRPr lang="zh-TW" altLang="en-US" sz="900" dirty="0">
              <a:solidFill>
                <a:srgbClr val="FFFFFF"/>
              </a:solidFill>
              <a:latin typeface="Franklin Gothic Book"/>
              <a:ea typeface="明黑" panose="020B0300000000000000" pitchFamily="34" charset="-122"/>
            </a:endParaRPr>
          </a:p>
        </p:txBody>
      </p:sp>
    </p:spTree>
    <p:extLst>
      <p:ext uri="{BB962C8B-B14F-4D97-AF65-F5344CB8AC3E}">
        <p14:creationId xmlns:p14="http://schemas.microsoft.com/office/powerpoint/2010/main" val="161476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4C9BD22B-E76A-4873-9050-EFA3676874B4}" type="datetime1">
              <a:rPr lang="zh-TW" altLang="en-US" smtClean="0">
                <a:solidFill>
                  <a:srgbClr val="000000">
                    <a:tint val="75000"/>
                  </a:srgbClr>
                </a:solidFill>
              </a:rPr>
              <a:pPr/>
              <a:t>2014/9/11</a:t>
            </a:fld>
            <a:endParaRPr lang="zh-TW" altLang="en-US" dirty="0">
              <a:solidFill>
                <a:srgbClr val="000000">
                  <a:tint val="75000"/>
                </a:srgbClr>
              </a:solidFill>
            </a:endParaRPr>
          </a:p>
        </p:txBody>
      </p:sp>
      <p:sp>
        <p:nvSpPr>
          <p:cNvPr id="3" name="頁尾版面配置區 2"/>
          <p:cNvSpPr>
            <a:spLocks noGrp="1"/>
          </p:cNvSpPr>
          <p:nvPr>
            <p:ph type="ftr" sz="quarter" idx="11"/>
          </p:nvPr>
        </p:nvSpPr>
        <p:spPr/>
        <p:txBody>
          <a:bodyPr/>
          <a:lstStyle/>
          <a:p>
            <a:endParaRPr lang="zh-TW" altLang="en-US">
              <a:solidFill>
                <a:srgbClr val="000000">
                  <a:tint val="75000"/>
                </a:srgbClr>
              </a:solidFill>
            </a:endParaRPr>
          </a:p>
        </p:txBody>
      </p:sp>
      <p:sp>
        <p:nvSpPr>
          <p:cNvPr id="4" name="投影片編號版面配置區 3"/>
          <p:cNvSpPr>
            <a:spLocks noGrp="1"/>
          </p:cNvSpPr>
          <p:nvPr>
            <p:ph type="sldNum" sz="quarter" idx="12"/>
          </p:nvPr>
        </p:nvSpPr>
        <p:spPr/>
        <p:txBody>
          <a:bodyPr/>
          <a:lstStyle/>
          <a:p>
            <a:fld id="{D2C83114-3F52-4F63-9A4C-1EA04219F99B}" type="slidenum">
              <a:rPr lang="zh-TW" altLang="en-US" smtClean="0">
                <a:solidFill>
                  <a:srgbClr val="000000"/>
                </a:solidFill>
              </a:rPr>
              <a:pPr/>
              <a:t>‹#›</a:t>
            </a:fld>
            <a:endParaRPr lang="zh-TW" altLang="en-US" dirty="0">
              <a:solidFill>
                <a:srgbClr val="000000"/>
              </a:solidFill>
            </a:endParaRPr>
          </a:p>
        </p:txBody>
      </p:sp>
    </p:spTree>
    <p:extLst>
      <p:ext uri="{BB962C8B-B14F-4D97-AF65-F5344CB8AC3E}">
        <p14:creationId xmlns:p14="http://schemas.microsoft.com/office/powerpoint/2010/main" val="313316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2014/9/11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单击以编辑母片标题样式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单击以编辑母片文字样式</a:t>
            </a:r>
          </a:p>
          <a:p>
            <a:pPr lvl="1"/>
            <a:r>
              <a:rPr lang="zh-TW" altLang="en-US" smtClean="0"/>
              <a:t>第二层</a:t>
            </a:r>
          </a:p>
          <a:p>
            <a:pPr lvl="2"/>
            <a:r>
              <a:rPr lang="zh-TW" altLang="en-US" smtClean="0"/>
              <a:t>第三层</a:t>
            </a:r>
          </a:p>
          <a:p>
            <a:pPr lvl="3"/>
            <a:r>
              <a:rPr lang="zh-TW" altLang="en-US" smtClean="0"/>
              <a:t>第四层</a:t>
            </a:r>
          </a:p>
          <a:p>
            <a:pPr lvl="4"/>
            <a:r>
              <a:rPr lang="zh-TW" altLang="en-US" smtClean="0"/>
              <a:t>第五层</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单击以编辑母片文字样式</a:t>
            </a:r>
          </a:p>
        </p:txBody>
      </p:sp>
      <p:sp>
        <p:nvSpPr>
          <p:cNvPr id="5" name="日期版面配置區 4"/>
          <p:cNvSpPr>
            <a:spLocks noGrp="1"/>
          </p:cNvSpPr>
          <p:nvPr>
            <p:ph type="dt" sz="half" idx="10"/>
          </p:nvPr>
        </p:nvSpPr>
        <p:spPr/>
        <p:txBody>
          <a:bodyPr/>
          <a:lstStyle/>
          <a:p>
            <a:fld id="{89641AE5-DC4F-4797-8055-CADC2699EFD7}" type="datetime1">
              <a:rPr lang="zh-TW" altLang="en-US" smtClean="0">
                <a:solidFill>
                  <a:srgbClr val="000000">
                    <a:tint val="75000"/>
                  </a:srgbClr>
                </a:solidFill>
              </a:rPr>
              <a:pPr/>
              <a:t>2014/9/11</a:t>
            </a:fld>
            <a:endParaRPr lang="zh-TW" altLang="en-US" dirty="0">
              <a:solidFill>
                <a:srgbClr val="000000">
                  <a:tint val="75000"/>
                </a:srgbClr>
              </a:solidFill>
            </a:endParaRPr>
          </a:p>
        </p:txBody>
      </p:sp>
      <p:sp>
        <p:nvSpPr>
          <p:cNvPr id="6" name="頁尾版面配置區 5"/>
          <p:cNvSpPr>
            <a:spLocks noGrp="1"/>
          </p:cNvSpPr>
          <p:nvPr>
            <p:ph type="ftr" sz="quarter" idx="11"/>
          </p:nvPr>
        </p:nvSpPr>
        <p:spPr/>
        <p:txBody>
          <a:bodyPr/>
          <a:lstStyle/>
          <a:p>
            <a:endParaRPr lang="zh-TW" altLang="en-US">
              <a:solidFill>
                <a:srgbClr val="000000">
                  <a:tint val="75000"/>
                </a:srgbClr>
              </a:solidFill>
            </a:endParaRPr>
          </a:p>
        </p:txBody>
      </p:sp>
      <p:sp>
        <p:nvSpPr>
          <p:cNvPr id="7" name="投影片編號版面配置區 6"/>
          <p:cNvSpPr>
            <a:spLocks noGrp="1"/>
          </p:cNvSpPr>
          <p:nvPr>
            <p:ph type="sldNum" sz="quarter" idx="12"/>
          </p:nvPr>
        </p:nvSpPr>
        <p:spPr/>
        <p:txBody>
          <a:bodyPr/>
          <a:lstStyle/>
          <a:p>
            <a:fld id="{D2C83114-3F52-4F63-9A4C-1EA04219F99B}" type="slidenum">
              <a:rPr lang="zh-TW" altLang="en-US" smtClean="0">
                <a:solidFill>
                  <a:srgbClr val="000000"/>
                </a:solidFill>
              </a:rPr>
              <a:pPr/>
              <a:t>‹#›</a:t>
            </a:fld>
            <a:endParaRPr lang="zh-TW" altLang="en-US" dirty="0">
              <a:solidFill>
                <a:srgbClr val="000000"/>
              </a:solidFill>
            </a:endParaRPr>
          </a:p>
        </p:txBody>
      </p:sp>
    </p:spTree>
    <p:extLst>
      <p:ext uri="{BB962C8B-B14F-4D97-AF65-F5344CB8AC3E}">
        <p14:creationId xmlns:p14="http://schemas.microsoft.com/office/powerpoint/2010/main" val="364773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单击以编辑母片标题样式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单击以编辑母片文字样式</a:t>
            </a:r>
          </a:p>
        </p:txBody>
      </p:sp>
      <p:sp>
        <p:nvSpPr>
          <p:cNvPr id="5" name="日期版面配置區 4"/>
          <p:cNvSpPr>
            <a:spLocks noGrp="1"/>
          </p:cNvSpPr>
          <p:nvPr>
            <p:ph type="dt" sz="half" idx="10"/>
          </p:nvPr>
        </p:nvSpPr>
        <p:spPr/>
        <p:txBody>
          <a:bodyPr/>
          <a:lstStyle/>
          <a:p>
            <a:fld id="{8D27C13E-EC83-4335-A544-4FC2588E2AED}" type="datetime1">
              <a:rPr lang="zh-TW" altLang="en-US" smtClean="0">
                <a:solidFill>
                  <a:srgbClr val="000000">
                    <a:tint val="75000"/>
                  </a:srgbClr>
                </a:solidFill>
              </a:rPr>
              <a:pPr/>
              <a:t>2014/9/11</a:t>
            </a:fld>
            <a:endParaRPr lang="zh-TW" altLang="en-US" dirty="0">
              <a:solidFill>
                <a:srgbClr val="000000">
                  <a:tint val="75000"/>
                </a:srgbClr>
              </a:solidFill>
            </a:endParaRPr>
          </a:p>
        </p:txBody>
      </p:sp>
      <p:sp>
        <p:nvSpPr>
          <p:cNvPr id="6" name="頁尾版面配置區 5"/>
          <p:cNvSpPr>
            <a:spLocks noGrp="1"/>
          </p:cNvSpPr>
          <p:nvPr>
            <p:ph type="ftr" sz="quarter" idx="11"/>
          </p:nvPr>
        </p:nvSpPr>
        <p:spPr/>
        <p:txBody>
          <a:bodyPr/>
          <a:lstStyle/>
          <a:p>
            <a:endParaRPr lang="zh-TW" altLang="en-US">
              <a:solidFill>
                <a:srgbClr val="000000">
                  <a:tint val="75000"/>
                </a:srgbClr>
              </a:solidFill>
            </a:endParaRPr>
          </a:p>
        </p:txBody>
      </p:sp>
      <p:sp>
        <p:nvSpPr>
          <p:cNvPr id="7" name="投影片編號版面配置區 6"/>
          <p:cNvSpPr>
            <a:spLocks noGrp="1"/>
          </p:cNvSpPr>
          <p:nvPr>
            <p:ph type="sldNum" sz="quarter" idx="12"/>
          </p:nvPr>
        </p:nvSpPr>
        <p:spPr/>
        <p:txBody>
          <a:bodyPr/>
          <a:lstStyle/>
          <a:p>
            <a:fld id="{D2C83114-3F52-4F63-9A4C-1EA04219F99B}" type="slidenum">
              <a:rPr lang="zh-TW" altLang="en-US" smtClean="0">
                <a:solidFill>
                  <a:srgbClr val="000000"/>
                </a:solidFill>
              </a:rPr>
              <a:pPr/>
              <a:t>‹#›</a:t>
            </a:fld>
            <a:endParaRPr lang="zh-TW" altLang="en-US" dirty="0">
              <a:solidFill>
                <a:srgbClr val="000000"/>
              </a:solidFill>
            </a:endParaRPr>
          </a:p>
        </p:txBody>
      </p:sp>
    </p:spTree>
    <p:extLst>
      <p:ext uri="{BB962C8B-B14F-4D97-AF65-F5344CB8AC3E}">
        <p14:creationId xmlns:p14="http://schemas.microsoft.com/office/powerpoint/2010/main" val="32795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250825" y="765175"/>
          <a:ext cx="760413" cy="552450"/>
        </p:xfrm>
        <a:graphic>
          <a:graphicData uri="http://schemas.openxmlformats.org/presentationml/2006/ole">
            <mc:AlternateContent xmlns:mc="http://schemas.openxmlformats.org/markup-compatibility/2006">
              <mc:Choice xmlns:v="urn:schemas-microsoft-com:vml" Requires="v">
                <p:oleObj spid="_x0000_s11398" name="BMP 图像" r:id="rId3" imgW="6611067" imgH="4819962" progId="PBrush">
                  <p:embed/>
                </p:oleObj>
              </mc:Choice>
              <mc:Fallback>
                <p:oleObj name="BMP 图像" r:id="rId3" imgW="6611067" imgH="4819962"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765175"/>
                        <a:ext cx="760413"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矩形 4"/>
          <p:cNvSpPr/>
          <p:nvPr userDrawn="1"/>
        </p:nvSpPr>
        <p:spPr>
          <a:xfrm>
            <a:off x="395288" y="1268413"/>
            <a:ext cx="6048375" cy="98425"/>
          </a:xfrm>
          <a:prstGeom prst="rect">
            <a:avLst/>
          </a:prstGeom>
          <a:gradFill flip="none" rotWithShape="1">
            <a:gsLst>
              <a:gs pos="50000">
                <a:schemeClr val="accent6">
                  <a:lumMod val="60000"/>
                  <a:lumOff val="40000"/>
                </a:schemeClr>
              </a:gs>
              <a:gs pos="0">
                <a:srgbClr val="FF99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a:solidFill>
                <a:prstClr val="white"/>
              </a:solidFill>
            </a:endParaRPr>
          </a:p>
        </p:txBody>
      </p:sp>
      <p:sp>
        <p:nvSpPr>
          <p:cNvPr id="2" name="标题 1"/>
          <p:cNvSpPr>
            <a:spLocks noGrp="1"/>
          </p:cNvSpPr>
          <p:nvPr>
            <p:ph type="title"/>
          </p:nvPr>
        </p:nvSpPr>
        <p:spPr>
          <a:xfrm>
            <a:off x="971600" y="692696"/>
            <a:ext cx="7416824" cy="648072"/>
          </a:xfrm>
        </p:spPr>
        <p:txBody>
          <a:bodyPr>
            <a:normAutofit/>
          </a:bodyPr>
          <a:lstStyle>
            <a:lvl1pPr algn="l" defTabSz="914400" rtl="0" eaLnBrk="1" latinLnBrk="0" hangingPunct="1">
              <a:spcBef>
                <a:spcPct val="0"/>
              </a:spcBef>
              <a:buNone/>
              <a:defRPr lang="zh-CN" altLang="en-US" sz="2800" b="1" kern="1200" dirty="0">
                <a:solidFill>
                  <a:schemeClr val="accent5">
                    <a:lumMod val="75000"/>
                  </a:schemeClr>
                </a:solidFill>
                <a:latin typeface="微软雅黑" pitchFamily="34" charset="-122"/>
                <a:ea typeface="微软雅黑" pitchFamily="34" charset="-122"/>
                <a:cs typeface="+mj-cs"/>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1043608" y="1700808"/>
            <a:ext cx="6984776" cy="4176464"/>
          </a:xfrm>
        </p:spPr>
        <p:txBody>
          <a:bodyPr/>
          <a:lstStyle>
            <a:lvl1pPr marL="342900" indent="-342900">
              <a:lnSpc>
                <a:spcPct val="200000"/>
              </a:lnSpc>
              <a:buClr>
                <a:schemeClr val="accent6">
                  <a:lumMod val="75000"/>
                </a:schemeClr>
              </a:buClr>
              <a:buFont typeface="Wingdings" pitchFamily="2" charset="2"/>
              <a:buChar char="l"/>
              <a:defRPr sz="2000" b="0">
                <a:latin typeface="微软雅黑" pitchFamily="34" charset="-122"/>
                <a:ea typeface="微软雅黑" pitchFamily="34" charset="-122"/>
              </a:defRPr>
            </a:lvl1pPr>
            <a:lvl2pPr marL="742950" indent="-285750">
              <a:lnSpc>
                <a:spcPct val="200000"/>
              </a:lnSpc>
              <a:buClr>
                <a:schemeClr val="accent6">
                  <a:lumMod val="75000"/>
                </a:schemeClr>
              </a:buClr>
              <a:buFont typeface="Wingdings" pitchFamily="2" charset="2"/>
              <a:buChar char="l"/>
              <a:defRPr sz="2000" b="0">
                <a:latin typeface="微软雅黑" pitchFamily="34" charset="-122"/>
                <a:ea typeface="微软雅黑" pitchFamily="34" charset="-122"/>
              </a:defRPr>
            </a:lvl2pPr>
            <a:lvl3pPr marL="1143000" indent="-228600">
              <a:lnSpc>
                <a:spcPct val="200000"/>
              </a:lnSpc>
              <a:buClr>
                <a:schemeClr val="accent6">
                  <a:lumMod val="75000"/>
                </a:schemeClr>
              </a:buClr>
              <a:buFont typeface="Wingdings" pitchFamily="2" charset="2"/>
              <a:buChar char="l"/>
              <a:defRPr sz="1800" b="0">
                <a:latin typeface="微软雅黑" pitchFamily="34" charset="-122"/>
                <a:ea typeface="微软雅黑" pitchFamily="34" charset="-122"/>
              </a:defRPr>
            </a:lvl3pPr>
            <a:lvl4pPr marL="1600200" indent="-228600">
              <a:lnSpc>
                <a:spcPct val="200000"/>
              </a:lnSpc>
              <a:buClr>
                <a:schemeClr val="accent6">
                  <a:lumMod val="75000"/>
                </a:schemeClr>
              </a:buClr>
              <a:buFont typeface="Wingdings" pitchFamily="2" charset="2"/>
              <a:buChar char="l"/>
              <a:defRPr sz="1600" b="0">
                <a:latin typeface="微软雅黑" pitchFamily="34" charset="-122"/>
                <a:ea typeface="微软雅黑" pitchFamily="34" charset="-122"/>
              </a:defRPr>
            </a:lvl4pPr>
            <a:lvl5pPr marL="2057400" indent="-228600">
              <a:lnSpc>
                <a:spcPct val="150000"/>
              </a:lnSpc>
              <a:buClr>
                <a:schemeClr val="tx2"/>
              </a:buClr>
              <a:buFont typeface="Wingdings" pitchFamily="2" charset="2"/>
              <a:buChar char="l"/>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6" name="日期占位符 3"/>
          <p:cNvSpPr>
            <a:spLocks noGrp="1"/>
          </p:cNvSpPr>
          <p:nvPr>
            <p:ph type="dt" sz="half" idx="10"/>
          </p:nvPr>
        </p:nvSpPr>
        <p:spPr/>
        <p:txBody>
          <a:bodyPr/>
          <a:lstStyle>
            <a:lvl1pPr>
              <a:defRPr/>
            </a:lvl1pPr>
          </a:lstStyle>
          <a:p>
            <a:pPr>
              <a:defRPr/>
            </a:pPr>
            <a:fld id="{4B8B38FC-A018-4F03-BA00-A7E5CDF25A1A}" type="datetime1">
              <a:rPr lang="zh-CN" altLang="en-US">
                <a:solidFill>
                  <a:srgbClr val="000000">
                    <a:tint val="75000"/>
                  </a:srgbClr>
                </a:solidFill>
              </a:rPr>
              <a:pPr>
                <a:defRPr/>
              </a:pPr>
              <a:t>2014/9/11</a:t>
            </a:fld>
            <a:endParaRPr lang="zh-CN" altLang="en-US" dirty="0">
              <a:solidFill>
                <a:srgbClr val="000000">
                  <a:tint val="75000"/>
                </a:srgbClr>
              </a:solidFill>
            </a:endParaRPr>
          </a:p>
        </p:txBody>
      </p:sp>
      <p:sp>
        <p:nvSpPr>
          <p:cNvPr id="7" name="页脚占位符 4"/>
          <p:cNvSpPr>
            <a:spLocks noGrp="1"/>
          </p:cNvSpPr>
          <p:nvPr>
            <p:ph type="ftr" sz="quarter" idx="11"/>
          </p:nvPr>
        </p:nvSpPr>
        <p:spPr/>
        <p:txBody>
          <a:bodyPr/>
          <a:lstStyle>
            <a:lvl1pPr>
              <a:defRPr/>
            </a:lvl1pPr>
          </a:lstStyle>
          <a:p>
            <a:pPr>
              <a:defRPr/>
            </a:pPr>
            <a:endParaRPr lang="zh-CN" altLang="en-US">
              <a:solidFill>
                <a:srgbClr val="000000">
                  <a:tint val="75000"/>
                </a:srgbClr>
              </a:solidFill>
            </a:endParaRPr>
          </a:p>
        </p:txBody>
      </p:sp>
      <p:sp>
        <p:nvSpPr>
          <p:cNvPr id="8" name="灯片编号占位符 5"/>
          <p:cNvSpPr>
            <a:spLocks noGrp="1"/>
          </p:cNvSpPr>
          <p:nvPr>
            <p:ph type="sldNum" sz="quarter" idx="12"/>
          </p:nvPr>
        </p:nvSpPr>
        <p:spPr/>
        <p:txBody>
          <a:bodyPr/>
          <a:lstStyle>
            <a:lvl1pPr>
              <a:defRPr/>
            </a:lvl1pPr>
          </a:lstStyle>
          <a:p>
            <a:pPr>
              <a:defRPr/>
            </a:pPr>
            <a:fld id="{95F40C8D-2CE4-428B-98CE-3356D5B6C212}" type="slidenum">
              <a:rPr lang="zh-CN" altLang="en-US">
                <a:solidFill>
                  <a:srgbClr val="000000"/>
                </a:solidFill>
              </a:rPr>
              <a:pPr>
                <a:defRPr/>
              </a:pPr>
              <a:t>‹#›</a:t>
            </a:fld>
            <a:endParaRPr lang="zh-CN" altLang="en-US" dirty="0">
              <a:solidFill>
                <a:srgbClr val="000000"/>
              </a:solidFill>
            </a:endParaRPr>
          </a:p>
        </p:txBody>
      </p:sp>
    </p:spTree>
    <p:extLst>
      <p:ext uri="{BB962C8B-B14F-4D97-AF65-F5344CB8AC3E}">
        <p14:creationId xmlns:p14="http://schemas.microsoft.com/office/powerpoint/2010/main" val="543784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标题和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E0759EF8-8C64-43BC-A3ED-094EC3EEA1E0}" type="datetime1">
              <a:rPr lang="zh-CN" altLang="en-US" smtClean="0">
                <a:solidFill>
                  <a:srgbClr val="000000">
                    <a:tint val="75000"/>
                  </a:srgbClr>
                </a:solidFill>
              </a:rPr>
              <a:pPr>
                <a:defRPr/>
              </a:pPr>
              <a:t>2014/9/11</a:t>
            </a:fld>
            <a:endParaRPr lang="zh-CN" altLang="en-US" dirty="0">
              <a:solidFill>
                <a:srgbClr val="000000">
                  <a:tint val="75000"/>
                </a:srgb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lvl1pPr>
              <a:defRPr/>
            </a:lvl1pPr>
          </a:lstStyle>
          <a:p>
            <a:pPr>
              <a:defRPr/>
            </a:pPr>
            <a:fld id="{DE4905A7-C93F-4ACE-B438-F4FC81145320}" type="slidenum">
              <a:rPr lang="zh-CN" altLang="en-US">
                <a:solidFill>
                  <a:srgbClr val="000000"/>
                </a:solidFill>
              </a:rPr>
              <a:pPr>
                <a:defRPr/>
              </a:pPr>
              <a:t>‹#›</a:t>
            </a:fld>
            <a:endParaRPr lang="zh-CN" altLang="en-US" dirty="0">
              <a:solidFill>
                <a:srgbClr val="000000"/>
              </a:solidFill>
            </a:endParaRPr>
          </a:p>
        </p:txBody>
      </p:sp>
    </p:spTree>
    <p:extLst>
      <p:ext uri="{BB962C8B-B14F-4D97-AF65-F5344CB8AC3E}">
        <p14:creationId xmlns:p14="http://schemas.microsoft.com/office/powerpoint/2010/main" val="2713465498"/>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a:defRPr/>
            </a:pPr>
            <a:fld id="{FA2C7717-C318-4DCF-B9F9-F070D827812B}" type="datetimeFigureOut">
              <a:rPr lang="zh-CN" altLang="en-US" smtClean="0">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697FED9D-2B1C-4C7D-8258-53708B199F5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992402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a:defRPr/>
            </a:pPr>
            <a:fld id="{C3C7FD6E-C2B3-4C06-AEA2-714944E5F32A}" type="datetimeFigureOut">
              <a:rPr lang="zh-CN" altLang="en-US" smtClean="0">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D5D4FDEC-AA91-4597-9177-15074E1FE496}"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171061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pPr>
              <a:defRPr/>
            </a:pPr>
            <a:fld id="{C2655E95-3150-4361-803A-462E75503376}" type="datetimeFigureOut">
              <a:rPr lang="zh-CN" altLang="en-US" smtClean="0">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9388CC7-CA06-4F5C-8C5A-17635BDC344A}"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923262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a:defRPr/>
            </a:pPr>
            <a:fld id="{A2354CBA-B2B4-4075-BF44-D239D6575721}" type="datetimeFigureOut">
              <a:rPr lang="zh-CN" altLang="en-US" smtClean="0">
                <a:solidFill>
                  <a:prstClr val="black">
                    <a:tint val="75000"/>
                  </a:prstClr>
                </a:solidFill>
              </a:rPr>
              <a:pPr>
                <a:defRPr/>
              </a:pPr>
              <a:t>2014/9/11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5D1802C0-5951-4E62-AE81-1A300FEE329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342913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a:defRPr/>
            </a:pPr>
            <a:fld id="{E291F4E5-778B-473A-8A16-BF19C78ECC3D}" type="datetimeFigureOut">
              <a:rPr lang="zh-CN" altLang="en-US" smtClean="0">
                <a:solidFill>
                  <a:prstClr val="black">
                    <a:tint val="75000"/>
                  </a:prstClr>
                </a:solidFill>
              </a:rPr>
              <a:pPr>
                <a:defRPr/>
              </a:pPr>
              <a:t>2014/9/11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564DB3C6-7E0F-456C-B470-AB1A8CF67CA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3145318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a:defRPr/>
            </a:pPr>
            <a:fld id="{542165B8-186C-4C7B-A39A-065EA4E08162}" type="datetimeFigureOut">
              <a:rPr lang="zh-CN" altLang="en-US" smtClean="0">
                <a:solidFill>
                  <a:prstClr val="black">
                    <a:tint val="75000"/>
                  </a:prstClr>
                </a:solidFill>
              </a:rPr>
              <a:pPr>
                <a:defRPr/>
              </a:pPr>
              <a:t>2014/9/11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F0A7492C-5981-42D0-B7AC-AA5E3521B7A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37221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2014/9/11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573DD01E-A3AE-4FFF-9F02-083F350AFD67}" type="datetimeFigureOut">
              <a:rPr lang="zh-CN" altLang="en-US" smtClean="0">
                <a:solidFill>
                  <a:prstClr val="black">
                    <a:tint val="75000"/>
                  </a:prstClr>
                </a:solidFill>
              </a:rPr>
              <a:pPr>
                <a:defRPr/>
              </a:pPr>
              <a:t>2014/9/11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4B1F1D32-E798-4FFB-8D0D-5F8E53C0BDA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1309592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a:defRPr/>
            </a:pPr>
            <a:fld id="{3EF2EE0C-C61B-4ED5-BD45-CF342A17A19D}" type="datetimeFigureOut">
              <a:rPr lang="zh-CN" altLang="en-US" smtClean="0">
                <a:solidFill>
                  <a:prstClr val="black">
                    <a:tint val="75000"/>
                  </a:prstClr>
                </a:solidFill>
              </a:rPr>
              <a:pPr>
                <a:defRPr/>
              </a:pPr>
              <a:t>2014/9/11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F357044B-8113-4537-A75C-F68D24F344E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181703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a:defRPr/>
            </a:pPr>
            <a:fld id="{46932783-2C6B-45E6-A3CE-C09A7D333916}" type="datetimeFigureOut">
              <a:rPr lang="zh-CN" altLang="en-US" smtClean="0">
                <a:solidFill>
                  <a:prstClr val="black">
                    <a:tint val="75000"/>
                  </a:prstClr>
                </a:solidFill>
              </a:rPr>
              <a:pPr>
                <a:defRPr/>
              </a:pPr>
              <a:t>2014/9/11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A9CF808A-80A5-4481-9F18-8B5D8319BE57}"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368578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a:defRPr/>
            </a:pPr>
            <a:fld id="{38396277-09AE-4E41-A5A3-21E344C9A4F0}" type="datetimeFigureOut">
              <a:rPr lang="zh-CN" altLang="en-US" smtClean="0">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CE5F599C-13AF-4A74-9F80-701BACA7FABB}"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404416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a:defRPr/>
            </a:pPr>
            <a:fld id="{0F19E2FB-C4EF-4CB0-A5DE-9A8D8B4BC710}" type="datetimeFigureOut">
              <a:rPr lang="zh-CN" altLang="en-US" smtClean="0">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24F66339-96B6-4DB8-BA25-66F1E3924FD7}"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677773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129A82AE-6BBD-41EC-A659-15FDAC5445E0}" type="datetime1">
              <a:rPr lang="zh-CN" altLang="en-US">
                <a:solidFill>
                  <a:prstClr val="black">
                    <a:tint val="75000"/>
                  </a:prstClr>
                </a:solidFill>
              </a:rPr>
              <a:pPr>
                <a:defRPr/>
              </a:pPr>
              <a:t>2014/9/11</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r>
              <a:rPr lang="zh-CN" altLang="en-US">
                <a:solidFill>
                  <a:prstClr val="black">
                    <a:tint val="75000"/>
                  </a:prstClr>
                </a:solidFill>
              </a:rPr>
              <a:t>返回</a:t>
            </a:r>
          </a:p>
        </p:txBody>
      </p:sp>
      <p:sp>
        <p:nvSpPr>
          <p:cNvPr id="4" name="灯片编号占位符 5"/>
          <p:cNvSpPr>
            <a:spLocks noGrp="1"/>
          </p:cNvSpPr>
          <p:nvPr>
            <p:ph type="sldNum" sz="quarter" idx="12"/>
          </p:nvPr>
        </p:nvSpPr>
        <p:spPr/>
        <p:txBody>
          <a:bodyPr/>
          <a:lstStyle>
            <a:lvl1pPr>
              <a:defRPr sz="3000">
                <a:solidFill>
                  <a:schemeClr val="bg1"/>
                </a:solidFill>
                <a:latin typeface="楷体_GB2312" pitchFamily="49" charset="-122"/>
                <a:ea typeface="楷体_GB2312" pitchFamily="49" charset="-122"/>
              </a:defRPr>
            </a:lvl1pPr>
          </a:lstStyle>
          <a:p>
            <a:pPr>
              <a:defRPr/>
            </a:pPr>
            <a:fld id="{D23D31B7-51B3-470B-A749-FF15FD7106E9}" type="slidenum">
              <a:rPr lang="zh-CN" altLang="en-US">
                <a:solidFill>
                  <a:prstClr val="white"/>
                </a:solidFill>
              </a:rPr>
              <a:pPr>
                <a:defRPr/>
              </a:pPr>
              <a:t>‹#›</a:t>
            </a:fld>
            <a:endParaRPr lang="zh-CN" altLang="en-US" dirty="0">
              <a:solidFill>
                <a:prstClr val="white"/>
              </a:solidFill>
            </a:endParaRPr>
          </a:p>
        </p:txBody>
      </p:sp>
    </p:spTree>
    <p:extLst>
      <p:ext uri="{BB962C8B-B14F-4D97-AF65-F5344CB8AC3E}">
        <p14:creationId xmlns:p14="http://schemas.microsoft.com/office/powerpoint/2010/main" val="14718680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80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268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只有標題">
    <p:spTree>
      <p:nvGrpSpPr>
        <p:cNvPr id="1" name=""/>
        <p:cNvGrpSpPr/>
        <p:nvPr/>
      </p:nvGrpSpPr>
      <p:grpSpPr>
        <a:xfrm>
          <a:off x="0" y="0"/>
          <a:ext cx="0" cy="0"/>
          <a:chOff x="0" y="0"/>
          <a:chExt cx="0" cy="0"/>
        </a:xfrm>
      </p:grpSpPr>
      <p:grpSp>
        <p:nvGrpSpPr>
          <p:cNvPr id="8" name="组合 7"/>
          <p:cNvGrpSpPr/>
          <p:nvPr userDrawn="1"/>
        </p:nvGrpSpPr>
        <p:grpSpPr>
          <a:xfrm>
            <a:off x="0" y="-27384"/>
            <a:ext cx="9180512" cy="6973626"/>
            <a:chOff x="0" y="-27384"/>
            <a:chExt cx="9180512" cy="6973626"/>
          </a:xfrm>
        </p:grpSpPr>
        <p:sp>
          <p:nvSpPr>
            <p:cNvPr id="10" name="矩形 9"/>
            <p:cNvSpPr/>
            <p:nvPr userDrawn="1"/>
          </p:nvSpPr>
          <p:spPr>
            <a:xfrm>
              <a:off x="0" y="6669360"/>
              <a:ext cx="9144000" cy="18864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srgbClr val="000000"/>
                </a:solidFill>
              </a:endParaRPr>
            </a:p>
          </p:txBody>
        </p:sp>
        <p:sp>
          <p:nvSpPr>
            <p:cNvPr id="11" name="投影片編號版面配置區 4"/>
            <p:cNvSpPr txBox="1">
              <a:spLocks/>
            </p:cNvSpPr>
            <p:nvPr userDrawn="1"/>
          </p:nvSpPr>
          <p:spPr>
            <a:xfrm>
              <a:off x="251520" y="6581117"/>
              <a:ext cx="1152128" cy="365125"/>
            </a:xfrm>
            <a:prstGeom prst="rect">
              <a:avLst/>
            </a:prstGeom>
          </p:spPr>
          <p:txBody>
            <a:bodyPr vert="horz" lIns="91440" tIns="45720" rIns="91440" bIns="45720" rtlCol="0" anchor="ctr"/>
            <a:lstStyle>
              <a:defPPr>
                <a:defRPr lang="zh-CN"/>
              </a:defPPr>
              <a:lvl1pPr algn="r" rtl="0" fontAlgn="base">
                <a:spcBef>
                  <a:spcPct val="0"/>
                </a:spcBef>
                <a:spcAft>
                  <a:spcPct val="0"/>
                </a:spcAft>
                <a:defRPr sz="1200" b="0" kern="1200">
                  <a:solidFill>
                    <a:schemeClr val="bg1"/>
                  </a:solidFill>
                  <a:latin typeface="Arial" pitchFamily="34" charset="0"/>
                  <a:ea typeface="宋体" charset="-122"/>
                  <a:cs typeface="Arial" pitchFamily="34" charset="0"/>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l"/>
              <a:r>
                <a:rPr lang="en-US" altLang="zh-TW" sz="900" dirty="0" smtClean="0">
                  <a:solidFill>
                    <a:srgbClr val="FFFFFF"/>
                  </a:solidFill>
                  <a:latin typeface="Franklin Gothic Book"/>
                  <a:ea typeface="明黑" panose="020B0300000000000000" pitchFamily="34" charset="-122"/>
                </a:rPr>
                <a:t>www.yealink.com </a:t>
              </a:r>
              <a:endParaRPr lang="zh-TW" altLang="en-US" sz="900" dirty="0">
                <a:solidFill>
                  <a:srgbClr val="FFFFFF"/>
                </a:solidFill>
                <a:latin typeface="Franklin Gothic Book"/>
                <a:ea typeface="明黑" panose="020B0300000000000000" pitchFamily="34" charset="-122"/>
              </a:endParaRPr>
            </a:p>
          </p:txBody>
        </p:sp>
        <p:pic>
          <p:nvPicPr>
            <p:cNvPr id="12" name="图片 11"/>
            <p:cNvPicPr>
              <a:picLocks noChangeAspect="1"/>
            </p:cNvPicPr>
            <p:nvPr userDrawn="1"/>
          </p:nvPicPr>
          <p:blipFill>
            <a:blip r:embed="rId2"/>
            <a:stretch>
              <a:fillRect/>
            </a:stretch>
          </p:blipFill>
          <p:spPr>
            <a:xfrm>
              <a:off x="0" y="-27384"/>
              <a:ext cx="9180512" cy="661556"/>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96336" y="111584"/>
              <a:ext cx="1368152" cy="383619"/>
            </a:xfrm>
            <a:prstGeom prst="rect">
              <a:avLst/>
            </a:prstGeom>
          </p:spPr>
        </p:pic>
        <p:sp>
          <p:nvSpPr>
            <p:cNvPr id="16" name="投影片編號版面配置區 4"/>
            <p:cNvSpPr txBox="1">
              <a:spLocks/>
            </p:cNvSpPr>
            <p:nvPr userDrawn="1"/>
          </p:nvSpPr>
          <p:spPr>
            <a:xfrm>
              <a:off x="8244408" y="6581117"/>
              <a:ext cx="864096" cy="365125"/>
            </a:xfrm>
            <a:prstGeom prst="rect">
              <a:avLst/>
            </a:prstGeom>
          </p:spPr>
          <p:txBody>
            <a:bodyPr vert="horz" lIns="91440" tIns="45720" rIns="91440" bIns="45720" rtlCol="0" anchor="ctr"/>
            <a:lstStyle>
              <a:defPPr>
                <a:defRPr lang="zh-CN"/>
              </a:defPPr>
              <a:lvl1pPr algn="r" rtl="0" fontAlgn="base">
                <a:spcBef>
                  <a:spcPct val="0"/>
                </a:spcBef>
                <a:spcAft>
                  <a:spcPct val="0"/>
                </a:spcAft>
                <a:defRPr sz="1200" b="0" kern="1200">
                  <a:solidFill>
                    <a:schemeClr val="bg1"/>
                  </a:solidFill>
                  <a:latin typeface="Arial" pitchFamily="34" charset="0"/>
                  <a:ea typeface="宋体" charset="-122"/>
                  <a:cs typeface="Arial" pitchFamily="34" charset="0"/>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l"/>
              <a:r>
                <a:rPr lang="en-US" altLang="zh-TW" sz="900" dirty="0" smtClean="0">
                  <a:solidFill>
                    <a:srgbClr val="FFFFFF"/>
                  </a:solidFill>
                  <a:latin typeface="Franklin Gothic Book"/>
                  <a:ea typeface="明黑" panose="020B0300000000000000" pitchFamily="34" charset="-122"/>
                </a:rPr>
                <a:t>Confidential</a:t>
              </a:r>
              <a:endParaRPr lang="zh-TW" altLang="en-US" sz="900" dirty="0">
                <a:solidFill>
                  <a:srgbClr val="FFFFFF"/>
                </a:solidFill>
                <a:latin typeface="Franklin Gothic Book"/>
                <a:ea typeface="明黑" panose="020B0300000000000000" pitchFamily="34" charset="-122"/>
              </a:endParaRPr>
            </a:p>
          </p:txBody>
        </p:sp>
      </p:grpSp>
    </p:spTree>
    <p:extLst>
      <p:ext uri="{BB962C8B-B14F-4D97-AF65-F5344CB8AC3E}">
        <p14:creationId xmlns:p14="http://schemas.microsoft.com/office/powerpoint/2010/main" val="259650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4C9BD22B-E76A-4873-9050-EFA3676874B4}" type="datetime1">
              <a:rPr lang="zh-TW" altLang="en-US" smtClean="0">
                <a:solidFill>
                  <a:srgbClr val="000000">
                    <a:tint val="75000"/>
                  </a:srgbClr>
                </a:solidFill>
              </a:rPr>
              <a:pPr/>
              <a:t>2014/9/11</a:t>
            </a:fld>
            <a:endParaRPr lang="zh-TW" altLang="en-US" dirty="0">
              <a:solidFill>
                <a:srgbClr val="000000">
                  <a:tint val="75000"/>
                </a:srgbClr>
              </a:solidFill>
            </a:endParaRPr>
          </a:p>
        </p:txBody>
      </p:sp>
      <p:sp>
        <p:nvSpPr>
          <p:cNvPr id="3" name="頁尾版面配置區 2"/>
          <p:cNvSpPr>
            <a:spLocks noGrp="1"/>
          </p:cNvSpPr>
          <p:nvPr>
            <p:ph type="ftr" sz="quarter" idx="11"/>
          </p:nvPr>
        </p:nvSpPr>
        <p:spPr/>
        <p:txBody>
          <a:bodyPr/>
          <a:lstStyle/>
          <a:p>
            <a:endParaRPr lang="zh-TW" altLang="en-US">
              <a:solidFill>
                <a:srgbClr val="000000">
                  <a:tint val="75000"/>
                </a:srgbClr>
              </a:solidFill>
            </a:endParaRPr>
          </a:p>
        </p:txBody>
      </p:sp>
      <p:sp>
        <p:nvSpPr>
          <p:cNvPr id="4" name="投影片編號版面配置區 3"/>
          <p:cNvSpPr>
            <a:spLocks noGrp="1"/>
          </p:cNvSpPr>
          <p:nvPr>
            <p:ph type="sldNum" sz="quarter" idx="12"/>
          </p:nvPr>
        </p:nvSpPr>
        <p:spPr/>
        <p:txBody>
          <a:bodyPr/>
          <a:lstStyle/>
          <a:p>
            <a:fld id="{D2C83114-3F52-4F63-9A4C-1EA04219F99B}" type="slidenum">
              <a:rPr lang="zh-TW" altLang="en-US" smtClean="0">
                <a:solidFill>
                  <a:srgbClr val="000000"/>
                </a:solidFill>
              </a:rPr>
              <a:pPr/>
              <a:t>‹#›</a:t>
            </a:fld>
            <a:endParaRPr lang="zh-TW" altLang="en-US" dirty="0">
              <a:solidFill>
                <a:srgbClr val="000000"/>
              </a:solidFill>
            </a:endParaRPr>
          </a:p>
        </p:txBody>
      </p:sp>
    </p:spTree>
    <p:extLst>
      <p:ext uri="{BB962C8B-B14F-4D97-AF65-F5344CB8AC3E}">
        <p14:creationId xmlns:p14="http://schemas.microsoft.com/office/powerpoint/2010/main" val="273095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5" Type="http://schemas.openxmlformats.org/officeDocument/2006/relationships/slideLayout" Target="../slideLayouts/slideLayout80.xml"/><Relationship Id="rId10" Type="http://schemas.openxmlformats.org/officeDocument/2006/relationships/image" Target="../media/image1.jpg"/><Relationship Id="rId4" Type="http://schemas.openxmlformats.org/officeDocument/2006/relationships/slideLayout" Target="../slideLayouts/slideLayout79.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1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1.jp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5" Type="http://schemas.openxmlformats.org/officeDocument/2006/relationships/slideLayout" Target="../slideLayouts/slideLayout100.xml"/><Relationship Id="rId10" Type="http://schemas.openxmlformats.org/officeDocument/2006/relationships/image" Target="../media/image1.jpg"/><Relationship Id="rId4" Type="http://schemas.openxmlformats.org/officeDocument/2006/relationships/slideLayout" Target="../slideLayouts/slideLayout99.xml"/><Relationship Id="rId9"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jp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1.jpg"/><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image" Target="../media/image1.jpg"/><Relationship Id="rId4" Type="http://schemas.openxmlformats.org/officeDocument/2006/relationships/slideLayout" Target="../slideLayouts/slideLayout3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10" Type="http://schemas.openxmlformats.org/officeDocument/2006/relationships/image" Target="../media/image1.jpg"/><Relationship Id="rId4" Type="http://schemas.openxmlformats.org/officeDocument/2006/relationships/slideLayout" Target="../slideLayouts/slideLayout39.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image" Target="../media/image1.jpg"/><Relationship Id="rId4" Type="http://schemas.openxmlformats.org/officeDocument/2006/relationships/slideLayout" Target="../slideLayouts/slideLayout47.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10" Type="http://schemas.openxmlformats.org/officeDocument/2006/relationships/image" Target="../media/image1.jpg"/><Relationship Id="rId4" Type="http://schemas.openxmlformats.org/officeDocument/2006/relationships/slideLayout" Target="../slideLayouts/slideLayout55.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10" Type="http://schemas.openxmlformats.org/officeDocument/2006/relationships/image" Target="../media/image1.jpg"/><Relationship Id="rId4" Type="http://schemas.openxmlformats.org/officeDocument/2006/relationships/slideLayout" Target="../slideLayouts/slideLayout63.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10" Type="http://schemas.openxmlformats.org/officeDocument/2006/relationships/image" Target="../media/image1.jpg"/><Relationship Id="rId4" Type="http://schemas.openxmlformats.org/officeDocument/2006/relationships/slideLayout" Target="../slideLayouts/slideLayout71.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2014/9/11</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单击以编辑母片标题样式</a:t>
            </a:r>
            <a:endParaRPr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单击以编辑母片文字样式</a:t>
            </a:r>
          </a:p>
          <a:p>
            <a:pPr lvl="1"/>
            <a:r>
              <a:rPr lang="zh-TW" altLang="en-US" smtClean="0"/>
              <a:t>第二层</a:t>
            </a:r>
          </a:p>
          <a:p>
            <a:pPr lvl="2"/>
            <a:r>
              <a:rPr lang="zh-TW" altLang="en-US" smtClean="0"/>
              <a:t>第三层</a:t>
            </a:r>
          </a:p>
          <a:p>
            <a:pPr lvl="3"/>
            <a:r>
              <a:rPr lang="zh-TW" altLang="en-US" smtClean="0"/>
              <a:t>第四层</a:t>
            </a:r>
          </a:p>
          <a:p>
            <a:pPr lvl="4"/>
            <a:r>
              <a:rPr lang="zh-TW" altLang="en-US" smtClean="0"/>
              <a:t>第五层</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DBBAB0B3-537B-4209-8E92-EFE6C2C151C5}" type="datetime1">
              <a:rPr lang="zh-TW" altLang="en-US" smtClean="0">
                <a:solidFill>
                  <a:srgbClr val="000000">
                    <a:tint val="75000"/>
                  </a:srgbClr>
                </a:solidFill>
                <a:latin typeface="Arial" charset="0"/>
                <a:ea typeface="宋体" charset="-122"/>
              </a:rPr>
              <a:pPr fontAlgn="base">
                <a:spcBef>
                  <a:spcPct val="0"/>
                </a:spcBef>
                <a:spcAft>
                  <a:spcPct val="0"/>
                </a:spcAft>
              </a:pPr>
              <a:t>2014/9/11</a:t>
            </a:fld>
            <a:endParaRPr lang="zh-TW" altLang="en-US" dirty="0">
              <a:solidFill>
                <a:srgbClr val="000000">
                  <a:tint val="75000"/>
                </a:srgbClr>
              </a:solidFill>
              <a:latin typeface="Arial" charset="0"/>
              <a:ea typeface="宋体" charset="-122"/>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zh-TW" altLang="en-US">
              <a:solidFill>
                <a:srgbClr val="000000">
                  <a:tint val="75000"/>
                </a:srgbClr>
              </a:solidFill>
              <a:latin typeface="Arial" charset="0"/>
              <a:ea typeface="宋体" charset="-122"/>
            </a:endParaRPr>
          </a:p>
        </p:txBody>
      </p:sp>
      <p:sp>
        <p:nvSpPr>
          <p:cNvPr id="6" name="投影片編號版面配置區 5"/>
          <p:cNvSpPr>
            <a:spLocks noGrp="1"/>
          </p:cNvSpPr>
          <p:nvPr>
            <p:ph type="sldNum" sz="quarter" idx="4"/>
          </p:nvPr>
        </p:nvSpPr>
        <p:spPr>
          <a:xfrm>
            <a:off x="6948264" y="6453336"/>
            <a:ext cx="2133600" cy="365125"/>
          </a:xfrm>
          <a:prstGeom prst="rect">
            <a:avLst/>
          </a:prstGeom>
        </p:spPr>
        <p:txBody>
          <a:bodyPr vert="horz" lIns="91440" tIns="45720" rIns="91440" bIns="45720" rtlCol="0" anchor="ctr"/>
          <a:lstStyle>
            <a:lvl1pPr algn="r">
              <a:defRPr sz="1200" b="0">
                <a:solidFill>
                  <a:schemeClr val="tx1"/>
                </a:solidFill>
                <a:latin typeface="Arial" pitchFamily="34" charset="0"/>
                <a:cs typeface="Arial" pitchFamily="34" charset="0"/>
              </a:defRPr>
            </a:lvl1pPr>
          </a:lstStyle>
          <a:p>
            <a:pPr fontAlgn="base">
              <a:spcBef>
                <a:spcPct val="0"/>
              </a:spcBef>
              <a:spcAft>
                <a:spcPct val="0"/>
              </a:spcAft>
            </a:pPr>
            <a:fld id="{D2C83114-3F52-4F63-9A4C-1EA04219F99B}" type="slidenum">
              <a:rPr lang="zh-TW" altLang="en-US" smtClean="0">
                <a:solidFill>
                  <a:srgbClr val="000000"/>
                </a:solidFill>
                <a:ea typeface="宋体" charset="-122"/>
              </a:rPr>
              <a:pPr fontAlgn="base">
                <a:spcBef>
                  <a:spcPct val="0"/>
                </a:spcBef>
                <a:spcAft>
                  <a:spcPct val="0"/>
                </a:spcAft>
              </a:pPr>
              <a:t>‹#›</a:t>
            </a:fld>
            <a:endParaRPr lang="zh-TW" altLang="en-US" dirty="0">
              <a:solidFill>
                <a:srgbClr val="000000"/>
              </a:solidFill>
              <a:ea typeface="宋体" charset="-122"/>
            </a:endParaRPr>
          </a:p>
        </p:txBody>
      </p:sp>
    </p:spTree>
    <p:extLst>
      <p:ext uri="{BB962C8B-B14F-4D97-AF65-F5344CB8AC3E}">
        <p14:creationId xmlns:p14="http://schemas.microsoft.com/office/powerpoint/2010/main" val="117185811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icrosoft YaHei" pitchFamily="34" charset="-122"/>
          <a:ea typeface="Microsoft YaHei" pitchFamily="34" charset="-122"/>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icrosoft YaHei" pitchFamily="34" charset="-122"/>
          <a:ea typeface="Microsoft YaHei" pitchFamily="34" charset="-122"/>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icrosoft YaHei" pitchFamily="34" charset="-122"/>
          <a:ea typeface="Microsoft YaHei" pitchFamily="34" charset="-122"/>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icrosoft YaHei" pitchFamily="34" charset="-122"/>
          <a:ea typeface="Microsoft YaHei" pitchFamily="34" charset="-122"/>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icrosoft YaHei" pitchFamily="34" charset="-122"/>
          <a:ea typeface="Microsoft YaHei" pitchFamily="34" charset="-122"/>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icrosoft YaHei" pitchFamily="34" charset="-122"/>
          <a:ea typeface="Microsoft YaHei" pitchFamily="34" charset="-122"/>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FE075F43-F310-4ADE-8EFA-4514C016B7BD}" type="datetimeFigureOut">
              <a:rPr lang="zh-CN" altLang="en-US" smtClean="0">
                <a:solidFill>
                  <a:prstClr val="black">
                    <a:tint val="75000"/>
                  </a:prstClr>
                </a:solidFill>
                <a:latin typeface="Arial" charset="0"/>
              </a:rPr>
              <a:pPr fontAlgn="base">
                <a:spcBef>
                  <a:spcPct val="0"/>
                </a:spcBef>
                <a:spcAft>
                  <a:spcPct val="0"/>
                </a:spcAft>
                <a:defRPr/>
              </a:pPr>
              <a:t>2014/9/11</a:t>
            </a:fld>
            <a:endParaRPr lang="zh-CN" altLang="en-US">
              <a:solidFill>
                <a:prstClr val="black">
                  <a:tint val="75000"/>
                </a:prstClr>
              </a:solidFill>
              <a:latin typeface="Arial" charset="0"/>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zh-CN" altLang="en-US">
              <a:solidFill>
                <a:prstClr val="black">
                  <a:tint val="75000"/>
                </a:prstClr>
              </a:solidFill>
              <a:latin typeface="Arial" charset="0"/>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A3B68DF2-A387-461D-A4BA-9646E5DFDE4C}" type="slidenum">
              <a:rPr lang="zh-CN" altLang="en-US" smtClean="0">
                <a:solidFill>
                  <a:prstClr val="black">
                    <a:tint val="75000"/>
                  </a:prstClr>
                </a:solidFill>
                <a:latin typeface="Arial" charset="0"/>
              </a:rPr>
              <a:pPr fontAlgn="base">
                <a:spcBef>
                  <a:spcPct val="0"/>
                </a:spcBef>
                <a:spcAft>
                  <a:spcPct val="0"/>
                </a:spcAft>
                <a:defRPr/>
              </a:pPr>
              <a:t>‹#›</a:t>
            </a:fld>
            <a:endParaRPr lang="zh-CN" altLang="en-US">
              <a:solidFill>
                <a:prstClr val="black">
                  <a:tint val="75000"/>
                </a:prstClr>
              </a:solidFill>
              <a:latin typeface="Arial" charset="0"/>
            </a:endParaRPr>
          </a:p>
        </p:txBody>
      </p:sp>
    </p:spTree>
    <p:extLst>
      <p:ext uri="{BB962C8B-B14F-4D97-AF65-F5344CB8AC3E}">
        <p14:creationId xmlns:p14="http://schemas.microsoft.com/office/powerpoint/2010/main" val="334821641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单击以编辑母片标题样式</a:t>
            </a:r>
            <a:endParaRPr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单击以编辑母片文字样式</a:t>
            </a:r>
          </a:p>
          <a:p>
            <a:pPr lvl="1"/>
            <a:r>
              <a:rPr lang="zh-TW" altLang="en-US" smtClean="0"/>
              <a:t>第二层</a:t>
            </a:r>
          </a:p>
          <a:p>
            <a:pPr lvl="2"/>
            <a:r>
              <a:rPr lang="zh-TW" altLang="en-US" smtClean="0"/>
              <a:t>第三层</a:t>
            </a:r>
          </a:p>
          <a:p>
            <a:pPr lvl="3"/>
            <a:r>
              <a:rPr lang="zh-TW" altLang="en-US" smtClean="0"/>
              <a:t>第四层</a:t>
            </a:r>
          </a:p>
          <a:p>
            <a:pPr lvl="4"/>
            <a:r>
              <a:rPr lang="zh-TW" altLang="en-US" smtClean="0"/>
              <a:t>第五层</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DBBAB0B3-537B-4209-8E92-EFE6C2C151C5}" type="datetime1">
              <a:rPr lang="zh-TW" altLang="en-US" smtClean="0">
                <a:solidFill>
                  <a:srgbClr val="000000">
                    <a:tint val="75000"/>
                  </a:srgbClr>
                </a:solidFill>
                <a:latin typeface="Arial" charset="0"/>
                <a:ea typeface="宋体" charset="-122"/>
              </a:rPr>
              <a:pPr fontAlgn="base">
                <a:spcBef>
                  <a:spcPct val="0"/>
                </a:spcBef>
                <a:spcAft>
                  <a:spcPct val="0"/>
                </a:spcAft>
              </a:pPr>
              <a:t>2014/9/11</a:t>
            </a:fld>
            <a:endParaRPr lang="zh-TW" altLang="en-US" dirty="0">
              <a:solidFill>
                <a:srgbClr val="000000">
                  <a:tint val="75000"/>
                </a:srgbClr>
              </a:solidFill>
              <a:latin typeface="Arial" charset="0"/>
              <a:ea typeface="宋体" charset="-122"/>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zh-TW" altLang="en-US">
              <a:solidFill>
                <a:srgbClr val="000000">
                  <a:tint val="75000"/>
                </a:srgbClr>
              </a:solidFill>
              <a:latin typeface="Arial" charset="0"/>
              <a:ea typeface="宋体" charset="-122"/>
            </a:endParaRPr>
          </a:p>
        </p:txBody>
      </p:sp>
      <p:sp>
        <p:nvSpPr>
          <p:cNvPr id="6" name="投影片編號版面配置區 5"/>
          <p:cNvSpPr>
            <a:spLocks noGrp="1"/>
          </p:cNvSpPr>
          <p:nvPr>
            <p:ph type="sldNum" sz="quarter" idx="4"/>
          </p:nvPr>
        </p:nvSpPr>
        <p:spPr>
          <a:xfrm>
            <a:off x="6948264" y="6453336"/>
            <a:ext cx="2133600" cy="365125"/>
          </a:xfrm>
          <a:prstGeom prst="rect">
            <a:avLst/>
          </a:prstGeom>
        </p:spPr>
        <p:txBody>
          <a:bodyPr vert="horz" lIns="91440" tIns="45720" rIns="91440" bIns="45720" rtlCol="0" anchor="ctr"/>
          <a:lstStyle>
            <a:lvl1pPr algn="r">
              <a:defRPr sz="1200" b="0">
                <a:solidFill>
                  <a:schemeClr val="tx1"/>
                </a:solidFill>
                <a:latin typeface="Arial" pitchFamily="34" charset="0"/>
                <a:cs typeface="Arial" pitchFamily="34" charset="0"/>
              </a:defRPr>
            </a:lvl1pPr>
          </a:lstStyle>
          <a:p>
            <a:pPr fontAlgn="base">
              <a:spcBef>
                <a:spcPct val="0"/>
              </a:spcBef>
              <a:spcAft>
                <a:spcPct val="0"/>
              </a:spcAft>
            </a:pPr>
            <a:fld id="{D2C83114-3F52-4F63-9A4C-1EA04219F99B}" type="slidenum">
              <a:rPr lang="zh-TW" altLang="en-US" smtClean="0">
                <a:solidFill>
                  <a:srgbClr val="000000"/>
                </a:solidFill>
                <a:ea typeface="宋体" charset="-122"/>
              </a:rPr>
              <a:pPr fontAlgn="base">
                <a:spcBef>
                  <a:spcPct val="0"/>
                </a:spcBef>
                <a:spcAft>
                  <a:spcPct val="0"/>
                </a:spcAft>
              </a:pPr>
              <a:t>‹#›</a:t>
            </a:fld>
            <a:endParaRPr lang="zh-TW" altLang="en-US" dirty="0">
              <a:solidFill>
                <a:srgbClr val="000000"/>
              </a:solidFill>
              <a:ea typeface="宋体" charset="-122"/>
            </a:endParaRPr>
          </a:p>
        </p:txBody>
      </p:sp>
    </p:spTree>
    <p:extLst>
      <p:ext uri="{BB962C8B-B14F-4D97-AF65-F5344CB8AC3E}">
        <p14:creationId xmlns:p14="http://schemas.microsoft.com/office/powerpoint/2010/main" val="1890104434"/>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icrosoft YaHei" pitchFamily="34" charset="-122"/>
          <a:ea typeface="Microsoft YaHei" pitchFamily="34" charset="-122"/>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icrosoft YaHei" pitchFamily="34" charset="-122"/>
          <a:ea typeface="Microsoft YaHei" pitchFamily="34" charset="-122"/>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icrosoft YaHei" pitchFamily="34" charset="-122"/>
          <a:ea typeface="Microsoft YaHei" pitchFamily="34" charset="-122"/>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icrosoft YaHei" pitchFamily="34" charset="-122"/>
          <a:ea typeface="Microsoft YaHei" pitchFamily="34" charset="-122"/>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icrosoft YaHei" pitchFamily="34" charset="-122"/>
          <a:ea typeface="Microsoft YaHei" pitchFamily="34" charset="-122"/>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icrosoft YaHei" pitchFamily="34" charset="-122"/>
          <a:ea typeface="Microsoft YaHei" pitchFamily="34" charset="-122"/>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单击以编辑母片标题样式</a:t>
            </a:r>
            <a:endParaRPr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单击以编辑母片文字样式</a:t>
            </a:r>
          </a:p>
          <a:p>
            <a:pPr lvl="1"/>
            <a:r>
              <a:rPr lang="zh-TW" altLang="en-US" smtClean="0"/>
              <a:t>第二层</a:t>
            </a:r>
          </a:p>
          <a:p>
            <a:pPr lvl="2"/>
            <a:r>
              <a:rPr lang="zh-TW" altLang="en-US" smtClean="0"/>
              <a:t>第三层</a:t>
            </a:r>
          </a:p>
          <a:p>
            <a:pPr lvl="3"/>
            <a:r>
              <a:rPr lang="zh-TW" altLang="en-US" smtClean="0"/>
              <a:t>第四层</a:t>
            </a:r>
          </a:p>
          <a:p>
            <a:pPr lvl="4"/>
            <a:r>
              <a:rPr lang="zh-TW" altLang="en-US" smtClean="0"/>
              <a:t>第五层</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DBBAB0B3-537B-4209-8E92-EFE6C2C151C5}" type="datetime1">
              <a:rPr lang="zh-TW" altLang="en-US" smtClean="0">
                <a:solidFill>
                  <a:srgbClr val="000000">
                    <a:tint val="75000"/>
                  </a:srgbClr>
                </a:solidFill>
                <a:latin typeface="Arial" charset="0"/>
                <a:ea typeface="宋体" charset="-122"/>
              </a:rPr>
              <a:pPr fontAlgn="base">
                <a:spcBef>
                  <a:spcPct val="0"/>
                </a:spcBef>
                <a:spcAft>
                  <a:spcPct val="0"/>
                </a:spcAft>
              </a:pPr>
              <a:t>2014/9/11</a:t>
            </a:fld>
            <a:endParaRPr lang="zh-TW" altLang="en-US" dirty="0">
              <a:solidFill>
                <a:srgbClr val="000000">
                  <a:tint val="75000"/>
                </a:srgbClr>
              </a:solidFill>
              <a:latin typeface="Arial" charset="0"/>
              <a:ea typeface="宋体" charset="-122"/>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zh-TW" altLang="en-US">
              <a:solidFill>
                <a:srgbClr val="000000">
                  <a:tint val="75000"/>
                </a:srgbClr>
              </a:solidFill>
              <a:latin typeface="Arial" charset="0"/>
              <a:ea typeface="宋体" charset="-122"/>
            </a:endParaRPr>
          </a:p>
        </p:txBody>
      </p:sp>
      <p:sp>
        <p:nvSpPr>
          <p:cNvPr id="6" name="投影片編號版面配置區 5"/>
          <p:cNvSpPr>
            <a:spLocks noGrp="1"/>
          </p:cNvSpPr>
          <p:nvPr>
            <p:ph type="sldNum" sz="quarter" idx="4"/>
          </p:nvPr>
        </p:nvSpPr>
        <p:spPr>
          <a:xfrm>
            <a:off x="6948264" y="6453336"/>
            <a:ext cx="2133600" cy="365125"/>
          </a:xfrm>
          <a:prstGeom prst="rect">
            <a:avLst/>
          </a:prstGeom>
        </p:spPr>
        <p:txBody>
          <a:bodyPr vert="horz" lIns="91440" tIns="45720" rIns="91440" bIns="45720" rtlCol="0" anchor="ctr"/>
          <a:lstStyle>
            <a:lvl1pPr algn="r">
              <a:defRPr sz="1200" b="0">
                <a:solidFill>
                  <a:schemeClr val="tx1"/>
                </a:solidFill>
                <a:latin typeface="Arial" pitchFamily="34" charset="0"/>
                <a:cs typeface="Arial" pitchFamily="34" charset="0"/>
              </a:defRPr>
            </a:lvl1pPr>
          </a:lstStyle>
          <a:p>
            <a:pPr fontAlgn="base">
              <a:spcBef>
                <a:spcPct val="0"/>
              </a:spcBef>
              <a:spcAft>
                <a:spcPct val="0"/>
              </a:spcAft>
            </a:pPr>
            <a:fld id="{D2C83114-3F52-4F63-9A4C-1EA04219F99B}" type="slidenum">
              <a:rPr lang="zh-TW" altLang="en-US" smtClean="0">
                <a:solidFill>
                  <a:srgbClr val="000000"/>
                </a:solidFill>
                <a:ea typeface="宋体" charset="-122"/>
              </a:rPr>
              <a:pPr fontAlgn="base">
                <a:spcBef>
                  <a:spcPct val="0"/>
                </a:spcBef>
                <a:spcAft>
                  <a:spcPct val="0"/>
                </a:spcAft>
              </a:pPr>
              <a:t>‹#›</a:t>
            </a:fld>
            <a:endParaRPr lang="zh-TW" altLang="en-US" dirty="0">
              <a:solidFill>
                <a:srgbClr val="000000"/>
              </a:solidFill>
              <a:ea typeface="宋体" charset="-122"/>
            </a:endParaRPr>
          </a:p>
        </p:txBody>
      </p:sp>
    </p:spTree>
    <p:extLst>
      <p:ext uri="{BB962C8B-B14F-4D97-AF65-F5344CB8AC3E}">
        <p14:creationId xmlns:p14="http://schemas.microsoft.com/office/powerpoint/2010/main" val="22890343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icrosoft YaHei" pitchFamily="34" charset="-122"/>
          <a:ea typeface="Microsoft YaHei" pitchFamily="34" charset="-122"/>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icrosoft YaHei" pitchFamily="34" charset="-122"/>
          <a:ea typeface="Microsoft YaHei" pitchFamily="34" charset="-122"/>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icrosoft YaHei" pitchFamily="34" charset="-122"/>
          <a:ea typeface="Microsoft YaHei" pitchFamily="34" charset="-122"/>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icrosoft YaHei" pitchFamily="34" charset="-122"/>
          <a:ea typeface="Microsoft YaHei" pitchFamily="34" charset="-122"/>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icrosoft YaHei" pitchFamily="34" charset="-122"/>
          <a:ea typeface="Microsoft YaHei" pitchFamily="34" charset="-122"/>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icrosoft YaHei" pitchFamily="34" charset="-122"/>
          <a:ea typeface="Microsoft YaHei" pitchFamily="34" charset="-122"/>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单击以编辑母片标题样式</a:t>
            </a:r>
            <a:endParaRPr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单击以编辑母片文字样式</a:t>
            </a:r>
          </a:p>
          <a:p>
            <a:pPr lvl="1"/>
            <a:r>
              <a:rPr lang="zh-TW" altLang="en-US" smtClean="0"/>
              <a:t>第二层</a:t>
            </a:r>
          </a:p>
          <a:p>
            <a:pPr lvl="2"/>
            <a:r>
              <a:rPr lang="zh-TW" altLang="en-US" smtClean="0"/>
              <a:t>第三层</a:t>
            </a:r>
          </a:p>
          <a:p>
            <a:pPr lvl="3"/>
            <a:r>
              <a:rPr lang="zh-TW" altLang="en-US" smtClean="0"/>
              <a:t>第四层</a:t>
            </a:r>
          </a:p>
          <a:p>
            <a:pPr lvl="4"/>
            <a:r>
              <a:rPr lang="zh-TW" altLang="en-US" smtClean="0"/>
              <a:t>第五层</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zh-TW" altLang="en-US" dirty="0">
              <a:solidFill>
                <a:srgbClr val="000000">
                  <a:tint val="75000"/>
                </a:srgbClr>
              </a:solidFill>
              <a:latin typeface="Arial" charset="0"/>
              <a:ea typeface="宋体" charset="-122"/>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r>
              <a:rPr lang="en-US" altLang="zh-TW" smtClean="0">
                <a:solidFill>
                  <a:srgbClr val="000000">
                    <a:tint val="75000"/>
                  </a:srgbClr>
                </a:solidFill>
                <a:latin typeface="Arial" charset="0"/>
                <a:ea typeface="宋体" charset="-122"/>
              </a:rPr>
              <a:t>www.yealink.com</a:t>
            </a:r>
            <a:endParaRPr lang="zh-TW" altLang="en-US">
              <a:solidFill>
                <a:srgbClr val="000000">
                  <a:tint val="75000"/>
                </a:srgbClr>
              </a:solidFill>
              <a:latin typeface="Arial" charset="0"/>
              <a:ea typeface="宋体" charset="-122"/>
            </a:endParaRPr>
          </a:p>
        </p:txBody>
      </p:sp>
      <p:sp>
        <p:nvSpPr>
          <p:cNvPr id="6" name="投影片編號版面配置區 5"/>
          <p:cNvSpPr>
            <a:spLocks noGrp="1"/>
          </p:cNvSpPr>
          <p:nvPr>
            <p:ph type="sldNum" sz="quarter" idx="4"/>
          </p:nvPr>
        </p:nvSpPr>
        <p:spPr>
          <a:xfrm>
            <a:off x="6948264" y="6453336"/>
            <a:ext cx="2133600" cy="365125"/>
          </a:xfrm>
          <a:prstGeom prst="rect">
            <a:avLst/>
          </a:prstGeom>
        </p:spPr>
        <p:txBody>
          <a:bodyPr vert="horz" lIns="91440" tIns="45720" rIns="91440" bIns="45720" rtlCol="0" anchor="ctr"/>
          <a:lstStyle>
            <a:lvl1pPr algn="r">
              <a:defRPr sz="1200" b="0">
                <a:solidFill>
                  <a:schemeClr val="tx1"/>
                </a:solidFill>
                <a:latin typeface="Arial" pitchFamily="34" charset="0"/>
                <a:cs typeface="Arial" pitchFamily="34" charset="0"/>
              </a:defRPr>
            </a:lvl1pPr>
          </a:lstStyle>
          <a:p>
            <a:pPr fontAlgn="base">
              <a:spcBef>
                <a:spcPct val="0"/>
              </a:spcBef>
              <a:spcAft>
                <a:spcPct val="0"/>
              </a:spcAft>
            </a:pPr>
            <a:fld id="{D2C83114-3F52-4F63-9A4C-1EA04219F99B}" type="slidenum">
              <a:rPr lang="zh-TW" altLang="en-US" smtClean="0">
                <a:solidFill>
                  <a:srgbClr val="000000"/>
                </a:solidFill>
                <a:ea typeface="宋体" charset="-122"/>
              </a:rPr>
              <a:pPr fontAlgn="base">
                <a:spcBef>
                  <a:spcPct val="0"/>
                </a:spcBef>
                <a:spcAft>
                  <a:spcPct val="0"/>
                </a:spcAft>
              </a:pPr>
              <a:t>‹#›</a:t>
            </a:fld>
            <a:endParaRPr lang="zh-TW" altLang="en-US" dirty="0">
              <a:solidFill>
                <a:srgbClr val="000000"/>
              </a:solidFill>
              <a:ea typeface="宋体" charset="-122"/>
            </a:endParaRPr>
          </a:p>
        </p:txBody>
      </p:sp>
    </p:spTree>
    <p:extLst>
      <p:ext uri="{BB962C8B-B14F-4D97-AF65-F5344CB8AC3E}">
        <p14:creationId xmlns:p14="http://schemas.microsoft.com/office/powerpoint/2010/main" val="201543183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Microsoft YaHei" pitchFamily="34" charset="-122"/>
          <a:ea typeface="Microsoft YaHei" pitchFamily="34" charset="-122"/>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icrosoft YaHei" pitchFamily="34" charset="-122"/>
          <a:ea typeface="Microsoft YaHei" pitchFamily="34" charset="-122"/>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icrosoft YaHei" pitchFamily="34" charset="-122"/>
          <a:ea typeface="Microsoft YaHei" pitchFamily="34" charset="-122"/>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icrosoft YaHei" pitchFamily="34" charset="-122"/>
          <a:ea typeface="Microsoft YaHei" pitchFamily="34" charset="-122"/>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icrosoft YaHei" pitchFamily="34" charset="-122"/>
          <a:ea typeface="Microsoft YaHei" pitchFamily="34" charset="-122"/>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icrosoft YaHei" pitchFamily="34" charset="-122"/>
          <a:ea typeface="Microsoft YaHei" pitchFamily="34" charset="-122"/>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单击以编辑母片标题样式</a:t>
            </a:r>
            <a:endParaRPr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单击以编辑母片文字样式</a:t>
            </a:r>
          </a:p>
          <a:p>
            <a:pPr lvl="1"/>
            <a:r>
              <a:rPr lang="zh-TW" altLang="en-US" smtClean="0"/>
              <a:t>第二层</a:t>
            </a:r>
          </a:p>
          <a:p>
            <a:pPr lvl="2"/>
            <a:r>
              <a:rPr lang="zh-TW" altLang="en-US" smtClean="0"/>
              <a:t>第三层</a:t>
            </a:r>
          </a:p>
          <a:p>
            <a:pPr lvl="3"/>
            <a:r>
              <a:rPr lang="zh-TW" altLang="en-US" smtClean="0"/>
              <a:t>第四层</a:t>
            </a:r>
          </a:p>
          <a:p>
            <a:pPr lvl="4"/>
            <a:r>
              <a:rPr lang="zh-TW" altLang="en-US" smtClean="0"/>
              <a:t>第五层</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zh-TW" altLang="en-US" dirty="0">
              <a:solidFill>
                <a:srgbClr val="000000">
                  <a:tint val="75000"/>
                </a:srgbClr>
              </a:solidFill>
              <a:latin typeface="Arial" charset="0"/>
              <a:ea typeface="宋体" charset="-122"/>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r>
              <a:rPr lang="en-US" altLang="zh-TW" smtClean="0">
                <a:solidFill>
                  <a:srgbClr val="000000">
                    <a:tint val="75000"/>
                  </a:srgbClr>
                </a:solidFill>
                <a:latin typeface="Arial" charset="0"/>
                <a:ea typeface="宋体" charset="-122"/>
              </a:rPr>
              <a:t>www.yealink.com</a:t>
            </a:r>
            <a:endParaRPr lang="zh-TW" altLang="en-US">
              <a:solidFill>
                <a:srgbClr val="000000">
                  <a:tint val="75000"/>
                </a:srgbClr>
              </a:solidFill>
              <a:latin typeface="Arial" charset="0"/>
              <a:ea typeface="宋体" charset="-122"/>
            </a:endParaRPr>
          </a:p>
        </p:txBody>
      </p:sp>
      <p:sp>
        <p:nvSpPr>
          <p:cNvPr id="6" name="投影片編號版面配置區 5"/>
          <p:cNvSpPr>
            <a:spLocks noGrp="1"/>
          </p:cNvSpPr>
          <p:nvPr>
            <p:ph type="sldNum" sz="quarter" idx="4"/>
          </p:nvPr>
        </p:nvSpPr>
        <p:spPr>
          <a:xfrm>
            <a:off x="6948264" y="6453336"/>
            <a:ext cx="2133600" cy="365125"/>
          </a:xfrm>
          <a:prstGeom prst="rect">
            <a:avLst/>
          </a:prstGeom>
        </p:spPr>
        <p:txBody>
          <a:bodyPr vert="horz" lIns="91440" tIns="45720" rIns="91440" bIns="45720" rtlCol="0" anchor="ctr"/>
          <a:lstStyle>
            <a:lvl1pPr algn="r">
              <a:defRPr sz="1200" b="0">
                <a:solidFill>
                  <a:schemeClr val="tx1"/>
                </a:solidFill>
                <a:latin typeface="Arial" pitchFamily="34" charset="0"/>
                <a:cs typeface="Arial" pitchFamily="34" charset="0"/>
              </a:defRPr>
            </a:lvl1pPr>
          </a:lstStyle>
          <a:p>
            <a:pPr fontAlgn="base">
              <a:spcBef>
                <a:spcPct val="0"/>
              </a:spcBef>
              <a:spcAft>
                <a:spcPct val="0"/>
              </a:spcAft>
            </a:pPr>
            <a:fld id="{D2C83114-3F52-4F63-9A4C-1EA04219F99B}" type="slidenum">
              <a:rPr lang="zh-TW" altLang="en-US" smtClean="0">
                <a:solidFill>
                  <a:srgbClr val="000000"/>
                </a:solidFill>
                <a:ea typeface="宋体" charset="-122"/>
              </a:rPr>
              <a:pPr fontAlgn="base">
                <a:spcBef>
                  <a:spcPct val="0"/>
                </a:spcBef>
                <a:spcAft>
                  <a:spcPct val="0"/>
                </a:spcAft>
              </a:pPr>
              <a:t>‹#›</a:t>
            </a:fld>
            <a:endParaRPr lang="zh-TW" altLang="en-US" dirty="0">
              <a:solidFill>
                <a:srgbClr val="000000"/>
              </a:solidFill>
              <a:ea typeface="宋体" charset="-122"/>
            </a:endParaRPr>
          </a:p>
        </p:txBody>
      </p:sp>
    </p:spTree>
    <p:extLst>
      <p:ext uri="{BB962C8B-B14F-4D97-AF65-F5344CB8AC3E}">
        <p14:creationId xmlns:p14="http://schemas.microsoft.com/office/powerpoint/2010/main" val="384562221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Microsoft YaHei" pitchFamily="34" charset="-122"/>
          <a:ea typeface="Microsoft YaHei" pitchFamily="34" charset="-122"/>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icrosoft YaHei" pitchFamily="34" charset="-122"/>
          <a:ea typeface="Microsoft YaHei" pitchFamily="34" charset="-122"/>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icrosoft YaHei" pitchFamily="34" charset="-122"/>
          <a:ea typeface="Microsoft YaHei" pitchFamily="34" charset="-122"/>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icrosoft YaHei" pitchFamily="34" charset="-122"/>
          <a:ea typeface="Microsoft YaHei" pitchFamily="34" charset="-122"/>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icrosoft YaHei" pitchFamily="34" charset="-122"/>
          <a:ea typeface="Microsoft YaHei" pitchFamily="34" charset="-122"/>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icrosoft YaHei" pitchFamily="34" charset="-122"/>
          <a:ea typeface="Microsoft YaHei" pitchFamily="34" charset="-122"/>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单击以编辑母片标题样式</a:t>
            </a:r>
            <a:endParaRPr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单击以编辑母片文字样式</a:t>
            </a:r>
          </a:p>
          <a:p>
            <a:pPr lvl="1"/>
            <a:r>
              <a:rPr lang="zh-TW" altLang="en-US" smtClean="0"/>
              <a:t>第二层</a:t>
            </a:r>
          </a:p>
          <a:p>
            <a:pPr lvl="2"/>
            <a:r>
              <a:rPr lang="zh-TW" altLang="en-US" smtClean="0"/>
              <a:t>第三层</a:t>
            </a:r>
          </a:p>
          <a:p>
            <a:pPr lvl="3"/>
            <a:r>
              <a:rPr lang="zh-TW" altLang="en-US" smtClean="0"/>
              <a:t>第四层</a:t>
            </a:r>
          </a:p>
          <a:p>
            <a:pPr lvl="4"/>
            <a:r>
              <a:rPr lang="zh-TW" altLang="en-US" smtClean="0"/>
              <a:t>第五层</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DBBAB0B3-537B-4209-8E92-EFE6C2C151C5}" type="datetime1">
              <a:rPr lang="zh-TW" altLang="en-US" smtClean="0">
                <a:solidFill>
                  <a:srgbClr val="000000">
                    <a:tint val="75000"/>
                  </a:srgbClr>
                </a:solidFill>
                <a:latin typeface="Arial" charset="0"/>
                <a:ea typeface="宋体" charset="-122"/>
              </a:rPr>
              <a:pPr fontAlgn="base">
                <a:spcBef>
                  <a:spcPct val="0"/>
                </a:spcBef>
                <a:spcAft>
                  <a:spcPct val="0"/>
                </a:spcAft>
              </a:pPr>
              <a:t>2014/9/11</a:t>
            </a:fld>
            <a:endParaRPr lang="zh-TW" altLang="en-US" dirty="0">
              <a:solidFill>
                <a:srgbClr val="000000">
                  <a:tint val="75000"/>
                </a:srgbClr>
              </a:solidFill>
              <a:latin typeface="Arial" charset="0"/>
              <a:ea typeface="宋体" charset="-122"/>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zh-TW" altLang="en-US">
              <a:solidFill>
                <a:srgbClr val="000000">
                  <a:tint val="75000"/>
                </a:srgbClr>
              </a:solidFill>
              <a:latin typeface="Arial" charset="0"/>
              <a:ea typeface="宋体" charset="-122"/>
            </a:endParaRPr>
          </a:p>
        </p:txBody>
      </p:sp>
      <p:sp>
        <p:nvSpPr>
          <p:cNvPr id="6" name="投影片編號版面配置區 5"/>
          <p:cNvSpPr>
            <a:spLocks noGrp="1"/>
          </p:cNvSpPr>
          <p:nvPr>
            <p:ph type="sldNum" sz="quarter" idx="4"/>
          </p:nvPr>
        </p:nvSpPr>
        <p:spPr>
          <a:xfrm>
            <a:off x="6948264" y="6453336"/>
            <a:ext cx="2133600" cy="365125"/>
          </a:xfrm>
          <a:prstGeom prst="rect">
            <a:avLst/>
          </a:prstGeom>
        </p:spPr>
        <p:txBody>
          <a:bodyPr vert="horz" lIns="91440" tIns="45720" rIns="91440" bIns="45720" rtlCol="0" anchor="ctr"/>
          <a:lstStyle>
            <a:lvl1pPr algn="r">
              <a:defRPr sz="1200" b="0">
                <a:solidFill>
                  <a:schemeClr val="tx1"/>
                </a:solidFill>
                <a:latin typeface="Arial" pitchFamily="34" charset="0"/>
                <a:cs typeface="Arial" pitchFamily="34" charset="0"/>
              </a:defRPr>
            </a:lvl1pPr>
          </a:lstStyle>
          <a:p>
            <a:pPr fontAlgn="base">
              <a:spcBef>
                <a:spcPct val="0"/>
              </a:spcBef>
              <a:spcAft>
                <a:spcPct val="0"/>
              </a:spcAft>
            </a:pPr>
            <a:fld id="{D2C83114-3F52-4F63-9A4C-1EA04219F99B}" type="slidenum">
              <a:rPr lang="zh-TW" altLang="en-US" smtClean="0">
                <a:solidFill>
                  <a:srgbClr val="000000"/>
                </a:solidFill>
                <a:ea typeface="宋体" charset="-122"/>
              </a:rPr>
              <a:pPr fontAlgn="base">
                <a:spcBef>
                  <a:spcPct val="0"/>
                </a:spcBef>
                <a:spcAft>
                  <a:spcPct val="0"/>
                </a:spcAft>
              </a:pPr>
              <a:t>‹#›</a:t>
            </a:fld>
            <a:endParaRPr lang="zh-TW" altLang="en-US" dirty="0">
              <a:solidFill>
                <a:srgbClr val="000000"/>
              </a:solidFill>
              <a:ea typeface="宋体" charset="-122"/>
            </a:endParaRPr>
          </a:p>
        </p:txBody>
      </p:sp>
    </p:spTree>
    <p:extLst>
      <p:ext uri="{BB962C8B-B14F-4D97-AF65-F5344CB8AC3E}">
        <p14:creationId xmlns:p14="http://schemas.microsoft.com/office/powerpoint/2010/main" val="38264267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icrosoft YaHei" pitchFamily="34" charset="-122"/>
          <a:ea typeface="Microsoft YaHei" pitchFamily="34" charset="-122"/>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icrosoft YaHei" pitchFamily="34" charset="-122"/>
          <a:ea typeface="Microsoft YaHei" pitchFamily="34" charset="-122"/>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icrosoft YaHei" pitchFamily="34" charset="-122"/>
          <a:ea typeface="Microsoft YaHei" pitchFamily="34" charset="-122"/>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icrosoft YaHei" pitchFamily="34" charset="-122"/>
          <a:ea typeface="Microsoft YaHei" pitchFamily="34" charset="-122"/>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icrosoft YaHei" pitchFamily="34" charset="-122"/>
          <a:ea typeface="Microsoft YaHei" pitchFamily="34" charset="-122"/>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icrosoft YaHei" pitchFamily="34" charset="-122"/>
          <a:ea typeface="Microsoft YaHei" pitchFamily="34" charset="-122"/>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单击以编辑母片标题样式</a:t>
            </a:r>
            <a:endParaRPr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单击以编辑母片文字样式</a:t>
            </a:r>
          </a:p>
          <a:p>
            <a:pPr lvl="1"/>
            <a:r>
              <a:rPr lang="zh-TW" altLang="en-US" smtClean="0"/>
              <a:t>第二层</a:t>
            </a:r>
          </a:p>
          <a:p>
            <a:pPr lvl="2"/>
            <a:r>
              <a:rPr lang="zh-TW" altLang="en-US" smtClean="0"/>
              <a:t>第三层</a:t>
            </a:r>
          </a:p>
          <a:p>
            <a:pPr lvl="3"/>
            <a:r>
              <a:rPr lang="zh-TW" altLang="en-US" smtClean="0"/>
              <a:t>第四层</a:t>
            </a:r>
          </a:p>
          <a:p>
            <a:pPr lvl="4"/>
            <a:r>
              <a:rPr lang="zh-TW" altLang="en-US" smtClean="0"/>
              <a:t>第五层</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DBBAB0B3-537B-4209-8E92-EFE6C2C151C5}" type="datetime1">
              <a:rPr lang="zh-TW" altLang="en-US" smtClean="0">
                <a:solidFill>
                  <a:srgbClr val="000000">
                    <a:tint val="75000"/>
                  </a:srgbClr>
                </a:solidFill>
                <a:latin typeface="Arial" charset="0"/>
                <a:ea typeface="宋体" charset="-122"/>
              </a:rPr>
              <a:pPr fontAlgn="base">
                <a:spcBef>
                  <a:spcPct val="0"/>
                </a:spcBef>
                <a:spcAft>
                  <a:spcPct val="0"/>
                </a:spcAft>
              </a:pPr>
              <a:t>2014/9/11</a:t>
            </a:fld>
            <a:endParaRPr lang="zh-TW" altLang="en-US" dirty="0">
              <a:solidFill>
                <a:srgbClr val="000000">
                  <a:tint val="75000"/>
                </a:srgbClr>
              </a:solidFill>
              <a:latin typeface="Arial" charset="0"/>
              <a:ea typeface="宋体" charset="-122"/>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zh-TW" altLang="en-US">
              <a:solidFill>
                <a:srgbClr val="000000">
                  <a:tint val="75000"/>
                </a:srgbClr>
              </a:solidFill>
              <a:latin typeface="Arial" charset="0"/>
              <a:ea typeface="宋体" charset="-122"/>
            </a:endParaRPr>
          </a:p>
        </p:txBody>
      </p:sp>
      <p:sp>
        <p:nvSpPr>
          <p:cNvPr id="6" name="投影片編號版面配置區 5"/>
          <p:cNvSpPr>
            <a:spLocks noGrp="1"/>
          </p:cNvSpPr>
          <p:nvPr>
            <p:ph type="sldNum" sz="quarter" idx="4"/>
          </p:nvPr>
        </p:nvSpPr>
        <p:spPr>
          <a:xfrm>
            <a:off x="6948264" y="6453336"/>
            <a:ext cx="2133600" cy="365125"/>
          </a:xfrm>
          <a:prstGeom prst="rect">
            <a:avLst/>
          </a:prstGeom>
        </p:spPr>
        <p:txBody>
          <a:bodyPr vert="horz" lIns="91440" tIns="45720" rIns="91440" bIns="45720" rtlCol="0" anchor="ctr"/>
          <a:lstStyle>
            <a:lvl1pPr algn="r">
              <a:defRPr sz="1200" b="0">
                <a:solidFill>
                  <a:schemeClr val="tx1"/>
                </a:solidFill>
                <a:latin typeface="Arial" pitchFamily="34" charset="0"/>
                <a:cs typeface="Arial" pitchFamily="34" charset="0"/>
              </a:defRPr>
            </a:lvl1pPr>
          </a:lstStyle>
          <a:p>
            <a:pPr fontAlgn="base">
              <a:spcBef>
                <a:spcPct val="0"/>
              </a:spcBef>
              <a:spcAft>
                <a:spcPct val="0"/>
              </a:spcAft>
            </a:pPr>
            <a:fld id="{D2C83114-3F52-4F63-9A4C-1EA04219F99B}" type="slidenum">
              <a:rPr lang="zh-TW" altLang="en-US" smtClean="0">
                <a:solidFill>
                  <a:srgbClr val="000000"/>
                </a:solidFill>
                <a:ea typeface="宋体" charset="-122"/>
              </a:rPr>
              <a:pPr fontAlgn="base">
                <a:spcBef>
                  <a:spcPct val="0"/>
                </a:spcBef>
                <a:spcAft>
                  <a:spcPct val="0"/>
                </a:spcAft>
              </a:pPr>
              <a:t>‹#›</a:t>
            </a:fld>
            <a:endParaRPr lang="zh-TW" altLang="en-US" dirty="0">
              <a:solidFill>
                <a:srgbClr val="000000"/>
              </a:solidFill>
              <a:ea typeface="宋体" charset="-122"/>
            </a:endParaRPr>
          </a:p>
        </p:txBody>
      </p:sp>
    </p:spTree>
    <p:extLst>
      <p:ext uri="{BB962C8B-B14F-4D97-AF65-F5344CB8AC3E}">
        <p14:creationId xmlns:p14="http://schemas.microsoft.com/office/powerpoint/2010/main" val="31782404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icrosoft YaHei" pitchFamily="34" charset="-122"/>
          <a:ea typeface="Microsoft YaHei" pitchFamily="34" charset="-122"/>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icrosoft YaHei" pitchFamily="34" charset="-122"/>
          <a:ea typeface="Microsoft YaHei" pitchFamily="34" charset="-122"/>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icrosoft YaHei" pitchFamily="34" charset="-122"/>
          <a:ea typeface="Microsoft YaHei" pitchFamily="34" charset="-122"/>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icrosoft YaHei" pitchFamily="34" charset="-122"/>
          <a:ea typeface="Microsoft YaHei" pitchFamily="34" charset="-122"/>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icrosoft YaHei" pitchFamily="34" charset="-122"/>
          <a:ea typeface="Microsoft YaHei" pitchFamily="34" charset="-122"/>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icrosoft YaHei" pitchFamily="34" charset="-122"/>
          <a:ea typeface="Microsoft YaHei" pitchFamily="34" charset="-122"/>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单击以编辑母片标题样式</a:t>
            </a:r>
            <a:endParaRPr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单击以编辑母片文字样式</a:t>
            </a:r>
          </a:p>
          <a:p>
            <a:pPr lvl="1"/>
            <a:r>
              <a:rPr lang="zh-TW" altLang="en-US" smtClean="0"/>
              <a:t>第二层</a:t>
            </a:r>
          </a:p>
          <a:p>
            <a:pPr lvl="2"/>
            <a:r>
              <a:rPr lang="zh-TW" altLang="en-US" smtClean="0"/>
              <a:t>第三层</a:t>
            </a:r>
          </a:p>
          <a:p>
            <a:pPr lvl="3"/>
            <a:r>
              <a:rPr lang="zh-TW" altLang="en-US" smtClean="0"/>
              <a:t>第四层</a:t>
            </a:r>
          </a:p>
          <a:p>
            <a:pPr lvl="4"/>
            <a:r>
              <a:rPr lang="zh-TW" altLang="en-US" smtClean="0"/>
              <a:t>第五层</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DBBAB0B3-537B-4209-8E92-EFE6C2C151C5}" type="datetime1">
              <a:rPr lang="zh-TW" altLang="en-US" smtClean="0">
                <a:solidFill>
                  <a:srgbClr val="000000">
                    <a:tint val="75000"/>
                  </a:srgbClr>
                </a:solidFill>
                <a:latin typeface="Arial" charset="0"/>
                <a:ea typeface="宋体" charset="-122"/>
              </a:rPr>
              <a:pPr fontAlgn="base">
                <a:spcBef>
                  <a:spcPct val="0"/>
                </a:spcBef>
                <a:spcAft>
                  <a:spcPct val="0"/>
                </a:spcAft>
              </a:pPr>
              <a:t>2014/9/11</a:t>
            </a:fld>
            <a:endParaRPr lang="zh-TW" altLang="en-US" dirty="0">
              <a:solidFill>
                <a:srgbClr val="000000">
                  <a:tint val="75000"/>
                </a:srgbClr>
              </a:solidFill>
              <a:latin typeface="Arial" charset="0"/>
              <a:ea typeface="宋体" charset="-122"/>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zh-TW" altLang="en-US">
              <a:solidFill>
                <a:srgbClr val="000000">
                  <a:tint val="75000"/>
                </a:srgbClr>
              </a:solidFill>
              <a:latin typeface="Arial" charset="0"/>
              <a:ea typeface="宋体" charset="-122"/>
            </a:endParaRPr>
          </a:p>
        </p:txBody>
      </p:sp>
      <p:sp>
        <p:nvSpPr>
          <p:cNvPr id="6" name="投影片編號版面配置區 5"/>
          <p:cNvSpPr>
            <a:spLocks noGrp="1"/>
          </p:cNvSpPr>
          <p:nvPr>
            <p:ph type="sldNum" sz="quarter" idx="4"/>
          </p:nvPr>
        </p:nvSpPr>
        <p:spPr>
          <a:xfrm>
            <a:off x="6948264" y="6453336"/>
            <a:ext cx="2133600" cy="365125"/>
          </a:xfrm>
          <a:prstGeom prst="rect">
            <a:avLst/>
          </a:prstGeom>
        </p:spPr>
        <p:txBody>
          <a:bodyPr vert="horz" lIns="91440" tIns="45720" rIns="91440" bIns="45720" rtlCol="0" anchor="ctr"/>
          <a:lstStyle>
            <a:lvl1pPr algn="r">
              <a:defRPr sz="1200" b="0">
                <a:solidFill>
                  <a:schemeClr val="tx1"/>
                </a:solidFill>
                <a:latin typeface="Arial" pitchFamily="34" charset="0"/>
                <a:cs typeface="Arial" pitchFamily="34" charset="0"/>
              </a:defRPr>
            </a:lvl1pPr>
          </a:lstStyle>
          <a:p>
            <a:pPr fontAlgn="base">
              <a:spcBef>
                <a:spcPct val="0"/>
              </a:spcBef>
              <a:spcAft>
                <a:spcPct val="0"/>
              </a:spcAft>
            </a:pPr>
            <a:fld id="{D2C83114-3F52-4F63-9A4C-1EA04219F99B}" type="slidenum">
              <a:rPr lang="zh-TW" altLang="en-US" smtClean="0">
                <a:solidFill>
                  <a:srgbClr val="000000"/>
                </a:solidFill>
                <a:ea typeface="宋体" charset="-122"/>
              </a:rPr>
              <a:pPr fontAlgn="base">
                <a:spcBef>
                  <a:spcPct val="0"/>
                </a:spcBef>
                <a:spcAft>
                  <a:spcPct val="0"/>
                </a:spcAft>
              </a:pPr>
              <a:t>‹#›</a:t>
            </a:fld>
            <a:endParaRPr lang="zh-TW" altLang="en-US" dirty="0">
              <a:solidFill>
                <a:srgbClr val="000000"/>
              </a:solidFill>
              <a:ea typeface="宋体" charset="-122"/>
            </a:endParaRPr>
          </a:p>
        </p:txBody>
      </p:sp>
    </p:spTree>
    <p:extLst>
      <p:ext uri="{BB962C8B-B14F-4D97-AF65-F5344CB8AC3E}">
        <p14:creationId xmlns:p14="http://schemas.microsoft.com/office/powerpoint/2010/main" val="419612957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icrosoft YaHei" pitchFamily="34" charset="-122"/>
          <a:ea typeface="Microsoft YaHei" pitchFamily="34" charset="-122"/>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icrosoft YaHei" pitchFamily="34" charset="-122"/>
          <a:ea typeface="Microsoft YaHei" pitchFamily="34" charset="-122"/>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icrosoft YaHei" pitchFamily="34" charset="-122"/>
          <a:ea typeface="Microsoft YaHei" pitchFamily="34" charset="-122"/>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icrosoft YaHei" pitchFamily="34" charset="-122"/>
          <a:ea typeface="Microsoft YaHei" pitchFamily="34" charset="-122"/>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icrosoft YaHei" pitchFamily="34" charset="-122"/>
          <a:ea typeface="Microsoft YaHei" pitchFamily="34" charset="-122"/>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icrosoft YaHei" pitchFamily="34" charset="-122"/>
          <a:ea typeface="Microsoft YaHei" pitchFamily="34" charset="-122"/>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单击以编辑母片标题样式</a:t>
            </a:r>
            <a:endParaRPr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单击以编辑母片文字样式</a:t>
            </a:r>
          </a:p>
          <a:p>
            <a:pPr lvl="1"/>
            <a:r>
              <a:rPr lang="zh-TW" altLang="en-US" smtClean="0"/>
              <a:t>第二层</a:t>
            </a:r>
          </a:p>
          <a:p>
            <a:pPr lvl="2"/>
            <a:r>
              <a:rPr lang="zh-TW" altLang="en-US" smtClean="0"/>
              <a:t>第三层</a:t>
            </a:r>
          </a:p>
          <a:p>
            <a:pPr lvl="3"/>
            <a:r>
              <a:rPr lang="zh-TW" altLang="en-US" smtClean="0"/>
              <a:t>第四层</a:t>
            </a:r>
          </a:p>
          <a:p>
            <a:pPr lvl="4"/>
            <a:r>
              <a:rPr lang="zh-TW" altLang="en-US" smtClean="0"/>
              <a:t>第五层</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DBBAB0B3-537B-4209-8E92-EFE6C2C151C5}" type="datetime1">
              <a:rPr lang="zh-TW" altLang="en-US" smtClean="0">
                <a:solidFill>
                  <a:srgbClr val="000000">
                    <a:tint val="75000"/>
                  </a:srgbClr>
                </a:solidFill>
                <a:latin typeface="Arial" charset="0"/>
                <a:ea typeface="宋体" charset="-122"/>
              </a:rPr>
              <a:pPr fontAlgn="base">
                <a:spcBef>
                  <a:spcPct val="0"/>
                </a:spcBef>
                <a:spcAft>
                  <a:spcPct val="0"/>
                </a:spcAft>
              </a:pPr>
              <a:t>2014/9/11</a:t>
            </a:fld>
            <a:endParaRPr lang="zh-TW" altLang="en-US" dirty="0">
              <a:solidFill>
                <a:srgbClr val="000000">
                  <a:tint val="75000"/>
                </a:srgbClr>
              </a:solidFill>
              <a:latin typeface="Arial" charset="0"/>
              <a:ea typeface="宋体" charset="-122"/>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zh-TW" altLang="en-US">
              <a:solidFill>
                <a:srgbClr val="000000">
                  <a:tint val="75000"/>
                </a:srgbClr>
              </a:solidFill>
              <a:latin typeface="Arial" charset="0"/>
              <a:ea typeface="宋体" charset="-122"/>
            </a:endParaRPr>
          </a:p>
        </p:txBody>
      </p:sp>
      <p:sp>
        <p:nvSpPr>
          <p:cNvPr id="6" name="投影片編號版面配置區 5"/>
          <p:cNvSpPr>
            <a:spLocks noGrp="1"/>
          </p:cNvSpPr>
          <p:nvPr>
            <p:ph type="sldNum" sz="quarter" idx="4"/>
          </p:nvPr>
        </p:nvSpPr>
        <p:spPr>
          <a:xfrm>
            <a:off x="6948264" y="6453336"/>
            <a:ext cx="2133600" cy="365125"/>
          </a:xfrm>
          <a:prstGeom prst="rect">
            <a:avLst/>
          </a:prstGeom>
        </p:spPr>
        <p:txBody>
          <a:bodyPr vert="horz" lIns="91440" tIns="45720" rIns="91440" bIns="45720" rtlCol="0" anchor="ctr"/>
          <a:lstStyle>
            <a:lvl1pPr algn="r">
              <a:defRPr sz="1200" b="0">
                <a:solidFill>
                  <a:schemeClr val="tx1"/>
                </a:solidFill>
                <a:latin typeface="Arial" pitchFamily="34" charset="0"/>
                <a:cs typeface="Arial" pitchFamily="34" charset="0"/>
              </a:defRPr>
            </a:lvl1pPr>
          </a:lstStyle>
          <a:p>
            <a:pPr fontAlgn="base">
              <a:spcBef>
                <a:spcPct val="0"/>
              </a:spcBef>
              <a:spcAft>
                <a:spcPct val="0"/>
              </a:spcAft>
            </a:pPr>
            <a:fld id="{D2C83114-3F52-4F63-9A4C-1EA04219F99B}" type="slidenum">
              <a:rPr lang="zh-TW" altLang="en-US" smtClean="0">
                <a:solidFill>
                  <a:srgbClr val="000000"/>
                </a:solidFill>
                <a:ea typeface="宋体" charset="-122"/>
              </a:rPr>
              <a:pPr fontAlgn="base">
                <a:spcBef>
                  <a:spcPct val="0"/>
                </a:spcBef>
                <a:spcAft>
                  <a:spcPct val="0"/>
                </a:spcAft>
              </a:pPr>
              <a:t>‹#›</a:t>
            </a:fld>
            <a:endParaRPr lang="zh-TW" altLang="en-US" dirty="0">
              <a:solidFill>
                <a:srgbClr val="000000"/>
              </a:solidFill>
              <a:ea typeface="宋体" charset="-122"/>
            </a:endParaRPr>
          </a:p>
        </p:txBody>
      </p:sp>
    </p:spTree>
    <p:extLst>
      <p:ext uri="{BB962C8B-B14F-4D97-AF65-F5344CB8AC3E}">
        <p14:creationId xmlns:p14="http://schemas.microsoft.com/office/powerpoint/2010/main" val="310806264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icrosoft YaHei" pitchFamily="34" charset="-122"/>
          <a:ea typeface="Microsoft YaHei" pitchFamily="34" charset="-122"/>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icrosoft YaHei" pitchFamily="34" charset="-122"/>
          <a:ea typeface="Microsoft YaHei" pitchFamily="34" charset="-122"/>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icrosoft YaHei" pitchFamily="34" charset="-122"/>
          <a:ea typeface="Microsoft YaHei" pitchFamily="34" charset="-122"/>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icrosoft YaHei" pitchFamily="34" charset="-122"/>
          <a:ea typeface="Microsoft YaHei" pitchFamily="34" charset="-122"/>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icrosoft YaHei" pitchFamily="34" charset="-122"/>
          <a:ea typeface="Microsoft YaHei" pitchFamily="34" charset="-122"/>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icrosoft YaHei" pitchFamily="34" charset="-122"/>
          <a:ea typeface="Microsoft YaHei" pitchFamily="34" charset="-122"/>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单击以编辑母片标题样式</a:t>
            </a:r>
            <a:endParaRPr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单击以编辑母片文字样式</a:t>
            </a:r>
          </a:p>
          <a:p>
            <a:pPr lvl="1"/>
            <a:r>
              <a:rPr lang="zh-TW" altLang="en-US" smtClean="0"/>
              <a:t>第二层</a:t>
            </a:r>
          </a:p>
          <a:p>
            <a:pPr lvl="2"/>
            <a:r>
              <a:rPr lang="zh-TW" altLang="en-US" smtClean="0"/>
              <a:t>第三层</a:t>
            </a:r>
          </a:p>
          <a:p>
            <a:pPr lvl="3"/>
            <a:r>
              <a:rPr lang="zh-TW" altLang="en-US" smtClean="0"/>
              <a:t>第四层</a:t>
            </a:r>
          </a:p>
          <a:p>
            <a:pPr lvl="4"/>
            <a:r>
              <a:rPr lang="zh-TW" altLang="en-US" smtClean="0"/>
              <a:t>第五层</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zh-TW" altLang="en-US" dirty="0">
              <a:solidFill>
                <a:srgbClr val="000000">
                  <a:tint val="75000"/>
                </a:srgbClr>
              </a:solidFill>
              <a:latin typeface="Arial" charset="0"/>
              <a:ea typeface="宋体" charset="-122"/>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r>
              <a:rPr lang="en-US" altLang="zh-TW" smtClean="0">
                <a:solidFill>
                  <a:srgbClr val="000000">
                    <a:tint val="75000"/>
                  </a:srgbClr>
                </a:solidFill>
                <a:latin typeface="Arial" charset="0"/>
                <a:ea typeface="宋体" charset="-122"/>
              </a:rPr>
              <a:t>www.yealink.com</a:t>
            </a:r>
            <a:endParaRPr lang="zh-TW" altLang="en-US">
              <a:solidFill>
                <a:srgbClr val="000000">
                  <a:tint val="75000"/>
                </a:srgbClr>
              </a:solidFill>
              <a:latin typeface="Arial" charset="0"/>
              <a:ea typeface="宋体" charset="-122"/>
            </a:endParaRPr>
          </a:p>
        </p:txBody>
      </p:sp>
      <p:sp>
        <p:nvSpPr>
          <p:cNvPr id="6" name="投影片編號版面配置區 5"/>
          <p:cNvSpPr>
            <a:spLocks noGrp="1"/>
          </p:cNvSpPr>
          <p:nvPr>
            <p:ph type="sldNum" sz="quarter" idx="4"/>
          </p:nvPr>
        </p:nvSpPr>
        <p:spPr>
          <a:xfrm>
            <a:off x="6948264" y="6453336"/>
            <a:ext cx="2133600" cy="365125"/>
          </a:xfrm>
          <a:prstGeom prst="rect">
            <a:avLst/>
          </a:prstGeom>
        </p:spPr>
        <p:txBody>
          <a:bodyPr vert="horz" lIns="91440" tIns="45720" rIns="91440" bIns="45720" rtlCol="0" anchor="ctr"/>
          <a:lstStyle>
            <a:lvl1pPr algn="r">
              <a:defRPr sz="1200" b="0">
                <a:solidFill>
                  <a:schemeClr val="tx1"/>
                </a:solidFill>
                <a:latin typeface="Arial" pitchFamily="34" charset="0"/>
                <a:cs typeface="Arial" pitchFamily="34" charset="0"/>
              </a:defRPr>
            </a:lvl1pPr>
          </a:lstStyle>
          <a:p>
            <a:pPr fontAlgn="base">
              <a:spcBef>
                <a:spcPct val="0"/>
              </a:spcBef>
              <a:spcAft>
                <a:spcPct val="0"/>
              </a:spcAft>
            </a:pPr>
            <a:fld id="{D2C83114-3F52-4F63-9A4C-1EA04219F99B}" type="slidenum">
              <a:rPr lang="zh-TW" altLang="en-US" smtClean="0">
                <a:solidFill>
                  <a:srgbClr val="000000"/>
                </a:solidFill>
                <a:ea typeface="宋体" charset="-122"/>
              </a:rPr>
              <a:pPr fontAlgn="base">
                <a:spcBef>
                  <a:spcPct val="0"/>
                </a:spcBef>
                <a:spcAft>
                  <a:spcPct val="0"/>
                </a:spcAft>
              </a:pPr>
              <a:t>‹#›</a:t>
            </a:fld>
            <a:endParaRPr lang="zh-TW" altLang="en-US" dirty="0">
              <a:solidFill>
                <a:srgbClr val="000000"/>
              </a:solidFill>
              <a:ea typeface="宋体" charset="-122"/>
            </a:endParaRPr>
          </a:p>
        </p:txBody>
      </p:sp>
    </p:spTree>
    <p:extLst>
      <p:ext uri="{BB962C8B-B14F-4D97-AF65-F5344CB8AC3E}">
        <p14:creationId xmlns:p14="http://schemas.microsoft.com/office/powerpoint/2010/main" val="164360760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Microsoft YaHei" pitchFamily="34" charset="-122"/>
          <a:ea typeface="Microsoft YaHei" pitchFamily="34" charset="-122"/>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icrosoft YaHei" pitchFamily="34" charset="-122"/>
          <a:ea typeface="Microsoft YaHei" pitchFamily="34" charset="-122"/>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icrosoft YaHei" pitchFamily="34" charset="-122"/>
          <a:ea typeface="Microsoft YaHei" pitchFamily="34" charset="-122"/>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icrosoft YaHei" pitchFamily="34" charset="-122"/>
          <a:ea typeface="Microsoft YaHei" pitchFamily="34" charset="-122"/>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icrosoft YaHei" pitchFamily="34" charset="-122"/>
          <a:ea typeface="Microsoft YaHei" pitchFamily="34" charset="-122"/>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icrosoft YaHei" pitchFamily="34" charset="-122"/>
          <a:ea typeface="Microsoft YaHei" pitchFamily="34" charset="-122"/>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jpeg"/><Relationship Id="rId12"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55.png"/><Relationship Id="rId11" Type="http://schemas.openxmlformats.org/officeDocument/2006/relationships/image" Target="../media/image60.jpeg"/><Relationship Id="rId5" Type="http://schemas.openxmlformats.org/officeDocument/2006/relationships/image" Target="../media/image54.jpeg"/><Relationship Id="rId15" Type="http://schemas.openxmlformats.org/officeDocument/2006/relationships/image" Target="../media/image64.jpeg"/><Relationship Id="rId10" Type="http://schemas.openxmlformats.org/officeDocument/2006/relationships/image" Target="../media/image59.jpeg"/><Relationship Id="rId4" Type="http://schemas.openxmlformats.org/officeDocument/2006/relationships/image" Target="../media/image53.png"/><Relationship Id="rId9" Type="http://schemas.openxmlformats.org/officeDocument/2006/relationships/image" Target="../media/image58.jpeg"/><Relationship Id="rId1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65.png"/><Relationship Id="rId1" Type="http://schemas.openxmlformats.org/officeDocument/2006/relationships/slideLayout" Target="../slideLayouts/slideLayout2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7.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2.jpeg"/><Relationship Id="rId7" Type="http://schemas.openxmlformats.org/officeDocument/2006/relationships/image" Target="../media/image75.jpeg"/><Relationship Id="rId2" Type="http://schemas.openxmlformats.org/officeDocument/2006/relationships/image" Target="../media/image71.jpg"/><Relationship Id="rId1" Type="http://schemas.openxmlformats.org/officeDocument/2006/relationships/slideLayout" Target="../slideLayouts/slideLayout22.xml"/><Relationship Id="rId6" Type="http://schemas.openxmlformats.org/officeDocument/2006/relationships/hyperlink" Target="http://www.epygi.com/epygi-solution-partners/86/" TargetMode="External"/><Relationship Id="rId5" Type="http://schemas.openxmlformats.org/officeDocument/2006/relationships/image" Target="../media/image74.jpeg"/><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image" Target="../media/image80.png"/><Relationship Id="rId1" Type="http://schemas.openxmlformats.org/officeDocument/2006/relationships/slideLayout" Target="../slideLayouts/slideLayout22.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58.jpeg"/><Relationship Id="rId5" Type="http://schemas.openxmlformats.org/officeDocument/2006/relationships/image" Target="../media/image89.png"/><Relationship Id="rId4" Type="http://schemas.openxmlformats.org/officeDocument/2006/relationships/image" Target="../media/image88.jpeg"/></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jpeg"/><Relationship Id="rId1" Type="http://schemas.openxmlformats.org/officeDocument/2006/relationships/slideLayout" Target="../slideLayouts/slideLayout98.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2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1.xml"/><Relationship Id="rId1" Type="http://schemas.openxmlformats.org/officeDocument/2006/relationships/slideLayout" Target="../slideLayouts/slideLayout7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22.xml"/><Relationship Id="rId1" Type="http://schemas.openxmlformats.org/officeDocument/2006/relationships/vmlDrawing" Target="../drawings/vmlDrawing11.vml"/><Relationship Id="rId5" Type="http://schemas.openxmlformats.org/officeDocument/2006/relationships/image" Target="../media/image9.jpeg"/><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2.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2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18" Type="http://schemas.openxmlformats.org/officeDocument/2006/relationships/image" Target="../media/image37.png"/><Relationship Id="rId3" Type="http://schemas.openxmlformats.org/officeDocument/2006/relationships/image" Target="../media/image22.png"/><Relationship Id="rId21" Type="http://schemas.openxmlformats.org/officeDocument/2006/relationships/image" Target="../media/image40.jpeg"/><Relationship Id="rId7" Type="http://schemas.openxmlformats.org/officeDocument/2006/relationships/image" Target="../media/image26.png"/><Relationship Id="rId12" Type="http://schemas.openxmlformats.org/officeDocument/2006/relationships/image" Target="../media/image31.jpeg"/><Relationship Id="rId17" Type="http://schemas.openxmlformats.org/officeDocument/2006/relationships/image" Target="../media/image36.png"/><Relationship Id="rId2" Type="http://schemas.openxmlformats.org/officeDocument/2006/relationships/notesSlide" Target="../notesSlides/notesSlide2.xml"/><Relationship Id="rId16" Type="http://schemas.openxmlformats.org/officeDocument/2006/relationships/image" Target="../media/image35.png"/><Relationship Id="rId20"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jpeg"/><Relationship Id="rId24" Type="http://schemas.openxmlformats.org/officeDocument/2006/relationships/image" Target="../media/image43.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jpeg"/><Relationship Id="rId10" Type="http://schemas.openxmlformats.org/officeDocument/2006/relationships/image" Target="../media/image29.jpeg"/><Relationship Id="rId19" Type="http://schemas.openxmlformats.org/officeDocument/2006/relationships/image" Target="../media/image38.jpeg"/><Relationship Id="rId4" Type="http://schemas.openxmlformats.org/officeDocument/2006/relationships/image" Target="../media/image23.png"/><Relationship Id="rId9" Type="http://schemas.openxmlformats.org/officeDocument/2006/relationships/image" Target="../media/image28.jpeg"/><Relationship Id="rId14" Type="http://schemas.openxmlformats.org/officeDocument/2006/relationships/image" Target="../media/image33.png"/><Relationship Id="rId22"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标题 3"/>
          <p:cNvSpPr>
            <a:spLocks noGrp="1"/>
          </p:cNvSpPr>
          <p:nvPr>
            <p:ph type="ctrTitle"/>
          </p:nvPr>
        </p:nvSpPr>
        <p:spPr>
          <a:xfrm>
            <a:off x="0" y="3975199"/>
            <a:ext cx="9144000" cy="1181993"/>
          </a:xfrm>
        </p:spPr>
        <p:txBody>
          <a:bodyPr>
            <a:normAutofit/>
          </a:bodyPr>
          <a:lstStyle/>
          <a:p>
            <a:r>
              <a:rPr lang="en-US" b="1" dirty="0" smtClean="0">
                <a:solidFill>
                  <a:schemeClr val="bg1"/>
                </a:solidFill>
                <a:effectLst>
                  <a:outerShdw blurRad="38100" dist="38100" dir="2700000" algn="tl">
                    <a:srgbClr val="000000">
                      <a:alpha val="43137"/>
                    </a:srgbClr>
                  </a:outerShdw>
                </a:effectLst>
                <a:latin typeface="Franklin Gothic Book" pitchFamily="34" charset="0"/>
              </a:rPr>
              <a:t>Y</a:t>
            </a:r>
            <a:r>
              <a:rPr lang="en-US" altLang="zh-CN" b="1" dirty="0" smtClean="0">
                <a:solidFill>
                  <a:schemeClr val="bg1"/>
                </a:solidFill>
                <a:effectLst>
                  <a:outerShdw blurRad="38100" dist="38100" dir="2700000" algn="tl">
                    <a:srgbClr val="000000">
                      <a:alpha val="43137"/>
                    </a:srgbClr>
                  </a:outerShdw>
                </a:effectLst>
                <a:latin typeface="Franklin Gothic Book" pitchFamily="34" charset="0"/>
              </a:rPr>
              <a:t>ealink, Your Best Choice</a:t>
            </a:r>
            <a:endParaRPr lang="en-US" b="1" dirty="0">
              <a:solidFill>
                <a:schemeClr val="bg1"/>
              </a:solidFill>
              <a:effectLst>
                <a:outerShdw blurRad="38100" dist="38100" dir="2700000" algn="tl">
                  <a:srgbClr val="000000">
                    <a:alpha val="43137"/>
                  </a:srgbClr>
                </a:outerShdw>
              </a:effectLst>
              <a:latin typeface="Franklin Gothic Book" pitchFamily="34" charset="0"/>
            </a:endParaRPr>
          </a:p>
        </p:txBody>
      </p:sp>
      <p:sp>
        <p:nvSpPr>
          <p:cNvPr id="5" name="副标题 4"/>
          <p:cNvSpPr>
            <a:spLocks noGrp="1"/>
          </p:cNvSpPr>
          <p:nvPr>
            <p:ph type="subTitle" idx="1"/>
          </p:nvPr>
        </p:nvSpPr>
        <p:spPr>
          <a:xfrm>
            <a:off x="0" y="4941168"/>
            <a:ext cx="9144000" cy="478904"/>
          </a:xfrm>
        </p:spPr>
        <p:txBody>
          <a:bodyPr>
            <a:noAutofit/>
          </a:bodyPr>
          <a:lstStyle/>
          <a:p>
            <a:r>
              <a:rPr lang="en-US" sz="2400" b="1" dirty="0" smtClean="0">
                <a:solidFill>
                  <a:schemeClr val="bg1"/>
                </a:solidFill>
                <a:latin typeface="Franklin Gothic Book" pitchFamily="34" charset="0"/>
              </a:rPr>
              <a:t>Presentation </a:t>
            </a:r>
            <a:r>
              <a:rPr lang="en-US" sz="2400" b="1" dirty="0" smtClean="0">
                <a:solidFill>
                  <a:schemeClr val="bg1"/>
                </a:solidFill>
                <a:latin typeface="Franklin Gothic Book" pitchFamily="34" charset="0"/>
              </a:rPr>
              <a:t>by </a:t>
            </a:r>
            <a:r>
              <a:rPr lang="en-US" sz="2400" b="1" dirty="0" smtClean="0">
                <a:solidFill>
                  <a:schemeClr val="bg1"/>
                </a:solidFill>
                <a:latin typeface="Franklin Gothic Book" pitchFamily="34" charset="0"/>
              </a:rPr>
              <a:t>Yealink</a:t>
            </a:r>
            <a:endParaRPr lang="en-US" sz="2400" b="1" dirty="0">
              <a:solidFill>
                <a:schemeClr val="bg1"/>
              </a:solidFill>
              <a:latin typeface="Franklin Gothic Book" pitchFamily="34" charset="0"/>
            </a:endParaRPr>
          </a:p>
        </p:txBody>
      </p:sp>
    </p:spTree>
    <p:extLst>
      <p:ext uri="{BB962C8B-B14F-4D97-AF65-F5344CB8AC3E}">
        <p14:creationId xmlns:p14="http://schemas.microsoft.com/office/powerpoint/2010/main" val="14408432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p:cNvSpPr txBox="1">
            <a:spLocks/>
          </p:cNvSpPr>
          <p:nvPr/>
        </p:nvSpPr>
        <p:spPr>
          <a:xfrm>
            <a:off x="3419872" y="974352"/>
            <a:ext cx="2376264" cy="461665"/>
          </a:xfrm>
          <a:prstGeom prst="rect">
            <a:avLst/>
          </a:prstGeom>
          <a:noFill/>
        </p:spPr>
        <p:txBody>
          <a:bodyPr wrap="square" rtlCol="0">
            <a:spAutoFit/>
          </a:bodyPr>
          <a:lstStyle>
            <a:lvl1pPr algn="ctr" defTabSz="914400" rtl="0" eaLnBrk="1" latinLnBrk="0" hangingPunct="1">
              <a:spcBef>
                <a:spcPct val="0"/>
              </a:spcBef>
              <a:buNone/>
              <a:defRPr sz="4400" kern="1200">
                <a:solidFill>
                  <a:schemeClr val="tx1"/>
                </a:solidFill>
                <a:latin typeface="Microsoft YaHei" pitchFamily="34" charset="-122"/>
                <a:ea typeface="Microsoft YaHei" pitchFamily="34" charset="-122"/>
                <a:cs typeface="Arial" pitchFamily="34" charset="0"/>
              </a:defRPr>
            </a:lvl1pPr>
          </a:lstStyle>
          <a:p>
            <a:pPr algn="l"/>
            <a:r>
              <a:rPr lang="en-US" altLang="zh-CN" sz="2400" b="1" dirty="0" smtClean="0">
                <a:solidFill>
                  <a:srgbClr val="028A5C"/>
                </a:solidFill>
                <a:latin typeface="Franklin Gothic Book" pitchFamily="34" charset="0"/>
                <a:ea typeface="Segoe UI" panose="020B0502040204020203" pitchFamily="34" charset="0"/>
                <a:cs typeface="Segoe UI" panose="020B0502040204020203" pitchFamily="34" charset="0"/>
              </a:rPr>
              <a:t>Yealink Standard</a:t>
            </a:r>
            <a:endParaRPr lang="zh-CN" altLang="en-US" sz="2400" b="1" dirty="0">
              <a:solidFill>
                <a:srgbClr val="028A5C"/>
              </a:solidFill>
              <a:latin typeface="Franklin Gothic Book" pitchFamily="34" charset="0"/>
              <a:cs typeface="Segoe UI" panose="020B0502040204020203" pitchFamily="34" charset="0"/>
            </a:endParaRPr>
          </a:p>
        </p:txBody>
      </p:sp>
      <p:sp>
        <p:nvSpPr>
          <p:cNvPr id="5" name="矩形 4"/>
          <p:cNvSpPr/>
          <p:nvPr/>
        </p:nvSpPr>
        <p:spPr>
          <a:xfrm>
            <a:off x="3191458" y="2393649"/>
            <a:ext cx="559407" cy="1723581"/>
          </a:xfrm>
          <a:prstGeom prst="rect">
            <a:avLst/>
          </a:prstGeom>
          <a:ln/>
        </p:spPr>
        <p:style>
          <a:lnRef idx="1">
            <a:schemeClr val="accent3"/>
          </a:lnRef>
          <a:fillRef idx="3">
            <a:schemeClr val="accent3"/>
          </a:fillRef>
          <a:effectRef idx="2">
            <a:schemeClr val="accent3"/>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zh-CN" altLang="en-US" sz="1600">
              <a:solidFill>
                <a:srgbClr val="FFFFFF"/>
              </a:solidFill>
              <a:latin typeface="Franklin Gothic Book" pitchFamily="34" charset="0"/>
            </a:endParaRPr>
          </a:p>
        </p:txBody>
      </p:sp>
      <p:sp>
        <p:nvSpPr>
          <p:cNvPr id="6" name="矩形 5"/>
          <p:cNvSpPr/>
          <p:nvPr/>
        </p:nvSpPr>
        <p:spPr>
          <a:xfrm>
            <a:off x="2231812" y="2935081"/>
            <a:ext cx="575349" cy="1182149"/>
          </a:xfrm>
          <a:prstGeom prst="rect">
            <a:avLst/>
          </a:prstGeom>
          <a:ln/>
        </p:spPr>
        <p:style>
          <a:lnRef idx="1">
            <a:schemeClr val="accent1"/>
          </a:lnRef>
          <a:fillRef idx="3">
            <a:schemeClr val="accent1"/>
          </a:fillRef>
          <a:effectRef idx="2">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zh-CN" altLang="en-US" sz="1600">
              <a:solidFill>
                <a:srgbClr val="1F2123">
                  <a:lumMod val="60000"/>
                  <a:lumOff val="40000"/>
                </a:srgbClr>
              </a:solidFill>
              <a:latin typeface="Franklin Gothic Book" pitchFamily="34" charset="0"/>
            </a:endParaRPr>
          </a:p>
        </p:txBody>
      </p:sp>
      <p:sp>
        <p:nvSpPr>
          <p:cNvPr id="7" name="矩形 6"/>
          <p:cNvSpPr/>
          <p:nvPr/>
        </p:nvSpPr>
        <p:spPr>
          <a:xfrm>
            <a:off x="2229996" y="2581137"/>
            <a:ext cx="527709" cy="338554"/>
          </a:xfrm>
          <a:prstGeom prst="rect">
            <a:avLst/>
          </a:prstGeom>
          <a:noFill/>
          <a:ln>
            <a:noFill/>
          </a:ln>
        </p:spPr>
        <p:txBody>
          <a:bodyPr wrap="none"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altLang="zh-CN" sz="1600" b="1" dirty="0" smtClean="0">
                <a:solidFill>
                  <a:srgbClr val="1F2123">
                    <a:lumMod val="60000"/>
                    <a:lumOff val="40000"/>
                  </a:srgbClr>
                </a:solidFill>
                <a:latin typeface="Franklin Gothic Book" pitchFamily="34" charset="0"/>
                <a:ea typeface="Tahoma" pitchFamily="34" charset="0"/>
                <a:cs typeface="Tahoma" pitchFamily="34" charset="0"/>
              </a:rPr>
              <a:t>8Kv</a:t>
            </a:r>
            <a:endParaRPr lang="en-US" altLang="zh-CN" sz="1600" b="1" dirty="0">
              <a:solidFill>
                <a:srgbClr val="1F2123">
                  <a:lumMod val="60000"/>
                  <a:lumOff val="40000"/>
                </a:srgbClr>
              </a:solidFill>
              <a:latin typeface="Franklin Gothic Book" pitchFamily="34" charset="0"/>
              <a:ea typeface="Tahoma" pitchFamily="34" charset="0"/>
              <a:cs typeface="Tahoma" pitchFamily="34" charset="0"/>
            </a:endParaRPr>
          </a:p>
        </p:txBody>
      </p:sp>
      <p:sp>
        <p:nvSpPr>
          <p:cNvPr id="8" name="TextBox 20"/>
          <p:cNvSpPr txBox="1"/>
          <p:nvPr/>
        </p:nvSpPr>
        <p:spPr>
          <a:xfrm>
            <a:off x="2576232" y="4891520"/>
            <a:ext cx="1047274" cy="461665"/>
          </a:xfrm>
          <a:prstGeom prst="rect">
            <a:avLst/>
          </a:prstGeom>
          <a:noFill/>
        </p:spPr>
        <p:txBody>
          <a:bodyPr wrap="none"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50000"/>
              </a:lnSpc>
              <a:spcBef>
                <a:spcPct val="0"/>
              </a:spcBef>
              <a:spcAft>
                <a:spcPct val="0"/>
              </a:spcAft>
            </a:pPr>
            <a:r>
              <a:rPr lang="en-US" sz="1600" b="1" dirty="0" smtClean="0">
                <a:solidFill>
                  <a:srgbClr val="007955"/>
                </a:solidFill>
                <a:latin typeface="Franklin Gothic Book" pitchFamily="34" charset="0"/>
                <a:ea typeface="微软雅黑" pitchFamily="34" charset="-122"/>
                <a:cs typeface="Tahoma" pitchFamily="34" charset="0"/>
              </a:rPr>
              <a:t>ESD, 1.5X</a:t>
            </a:r>
            <a:endParaRPr lang="en-US" sz="1600" b="1" dirty="0">
              <a:solidFill>
                <a:srgbClr val="007955"/>
              </a:solidFill>
              <a:latin typeface="Franklin Gothic Book" pitchFamily="34" charset="0"/>
              <a:ea typeface="微软雅黑" pitchFamily="34" charset="-122"/>
              <a:cs typeface="Tahoma" pitchFamily="34" charset="0"/>
            </a:endParaRPr>
          </a:p>
        </p:txBody>
      </p:sp>
      <p:sp>
        <p:nvSpPr>
          <p:cNvPr id="9" name="TextBox 14"/>
          <p:cNvSpPr txBox="1"/>
          <p:nvPr/>
        </p:nvSpPr>
        <p:spPr>
          <a:xfrm>
            <a:off x="3047442" y="4112545"/>
            <a:ext cx="800732" cy="461665"/>
          </a:xfrm>
          <a:prstGeom prst="rect">
            <a:avLst/>
          </a:prstGeom>
          <a:noFill/>
        </p:spPr>
        <p:txBody>
          <a:bodyPr wrap="none"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50000"/>
              </a:lnSpc>
              <a:spcBef>
                <a:spcPct val="0"/>
              </a:spcBef>
              <a:spcAft>
                <a:spcPct val="0"/>
              </a:spcAft>
            </a:pPr>
            <a:r>
              <a:rPr lang="en-US" sz="1600" b="1" dirty="0" smtClean="0">
                <a:solidFill>
                  <a:srgbClr val="007955"/>
                </a:solidFill>
                <a:latin typeface="Franklin Gothic Book" pitchFamily="34" charset="0"/>
                <a:ea typeface="Tahoma" pitchFamily="34" charset="0"/>
                <a:cs typeface="Tahoma" pitchFamily="34" charset="0"/>
              </a:rPr>
              <a:t>Yealink</a:t>
            </a:r>
            <a:endParaRPr lang="en-US" sz="1600" b="1" dirty="0">
              <a:solidFill>
                <a:srgbClr val="007955"/>
              </a:solidFill>
              <a:latin typeface="Franklin Gothic Book" pitchFamily="34" charset="0"/>
              <a:ea typeface="Tahoma" pitchFamily="34" charset="0"/>
              <a:cs typeface="Tahoma" pitchFamily="34" charset="0"/>
            </a:endParaRPr>
          </a:p>
        </p:txBody>
      </p:sp>
      <p:sp>
        <p:nvSpPr>
          <p:cNvPr id="10" name="TextBox 23"/>
          <p:cNvSpPr txBox="1"/>
          <p:nvPr/>
        </p:nvSpPr>
        <p:spPr>
          <a:xfrm>
            <a:off x="2111338" y="4097426"/>
            <a:ext cx="851373" cy="461665"/>
          </a:xfrm>
          <a:prstGeom prst="rect">
            <a:avLst/>
          </a:prstGeom>
          <a:noFill/>
        </p:spPr>
        <p:txBody>
          <a:bodyPr wrap="square"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50000"/>
              </a:lnSpc>
              <a:spcBef>
                <a:spcPct val="0"/>
              </a:spcBef>
              <a:spcAft>
                <a:spcPct val="0"/>
              </a:spcAft>
            </a:pPr>
            <a:r>
              <a:rPr lang="en-US" sz="1600" b="1" dirty="0" smtClean="0">
                <a:solidFill>
                  <a:srgbClr val="1F2123">
                    <a:lumMod val="60000"/>
                    <a:lumOff val="40000"/>
                  </a:srgbClr>
                </a:solidFill>
                <a:latin typeface="Franklin Gothic Book" pitchFamily="34" charset="0"/>
                <a:ea typeface="Tahoma" pitchFamily="34" charset="0"/>
                <a:cs typeface="Tahoma" pitchFamily="34" charset="0"/>
              </a:rPr>
              <a:t>CE/FCC</a:t>
            </a:r>
            <a:endParaRPr lang="en-US" sz="1600" b="1" dirty="0">
              <a:solidFill>
                <a:srgbClr val="1F2123">
                  <a:lumMod val="60000"/>
                  <a:lumOff val="40000"/>
                </a:srgbClr>
              </a:solidFill>
              <a:latin typeface="Franklin Gothic Book" pitchFamily="34" charset="0"/>
              <a:ea typeface="Tahoma" pitchFamily="34" charset="0"/>
              <a:cs typeface="Tahoma" pitchFamily="34" charset="0"/>
            </a:endParaRPr>
          </a:p>
        </p:txBody>
      </p:sp>
      <p:sp>
        <p:nvSpPr>
          <p:cNvPr id="22" name="矩形 21"/>
          <p:cNvSpPr/>
          <p:nvPr/>
        </p:nvSpPr>
        <p:spPr>
          <a:xfrm>
            <a:off x="6287802" y="2273684"/>
            <a:ext cx="559407" cy="1843546"/>
          </a:xfrm>
          <a:prstGeom prst="rect">
            <a:avLst/>
          </a:prstGeom>
          <a:ln/>
        </p:spPr>
        <p:style>
          <a:lnRef idx="1">
            <a:schemeClr val="accent3"/>
          </a:lnRef>
          <a:fillRef idx="3">
            <a:schemeClr val="accent3"/>
          </a:fillRef>
          <a:effectRef idx="2">
            <a:schemeClr val="accent3"/>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zh-CN" altLang="en-US" sz="1600">
              <a:solidFill>
                <a:srgbClr val="FFFFFF"/>
              </a:solidFill>
              <a:cs typeface="Tahoma" pitchFamily="34" charset="0"/>
            </a:endParaRPr>
          </a:p>
        </p:txBody>
      </p:sp>
      <p:sp>
        <p:nvSpPr>
          <p:cNvPr id="23" name="矩形 22"/>
          <p:cNvSpPr/>
          <p:nvPr/>
        </p:nvSpPr>
        <p:spPr>
          <a:xfrm>
            <a:off x="5280404" y="3287101"/>
            <a:ext cx="575350" cy="830129"/>
          </a:xfrm>
          <a:prstGeom prst="rect">
            <a:avLst/>
          </a:prstGeom>
          <a:ln/>
        </p:spPr>
        <p:style>
          <a:lnRef idx="1">
            <a:schemeClr val="accent1"/>
          </a:lnRef>
          <a:fillRef idx="3">
            <a:schemeClr val="accent1"/>
          </a:fillRef>
          <a:effectRef idx="2">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zh-CN" altLang="en-US" sz="1600">
              <a:solidFill>
                <a:srgbClr val="1F2123">
                  <a:lumMod val="60000"/>
                  <a:lumOff val="40000"/>
                </a:srgbClr>
              </a:solidFill>
              <a:cs typeface="Tahoma" pitchFamily="34" charset="0"/>
            </a:endParaRPr>
          </a:p>
        </p:txBody>
      </p:sp>
      <p:sp>
        <p:nvSpPr>
          <p:cNvPr id="24" name="矩形 23"/>
          <p:cNvSpPr/>
          <p:nvPr/>
        </p:nvSpPr>
        <p:spPr>
          <a:xfrm>
            <a:off x="5256037" y="2893712"/>
            <a:ext cx="527709" cy="338554"/>
          </a:xfrm>
          <a:prstGeom prst="rect">
            <a:avLst/>
          </a:prstGeom>
          <a:noFill/>
          <a:ln>
            <a:noFill/>
          </a:ln>
        </p:spPr>
        <p:txBody>
          <a:bodyPr wrap="none"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altLang="zh-CN" sz="1600" b="1" dirty="0" smtClean="0">
                <a:solidFill>
                  <a:srgbClr val="1F2123">
                    <a:lumMod val="60000"/>
                    <a:lumOff val="40000"/>
                  </a:srgbClr>
                </a:solidFill>
                <a:latin typeface="Franklin Gothic Book" pitchFamily="34" charset="0"/>
                <a:ea typeface="Tahoma" pitchFamily="34" charset="0"/>
                <a:cs typeface="Tahoma" pitchFamily="34" charset="0"/>
              </a:rPr>
              <a:t>1Kv</a:t>
            </a:r>
            <a:endParaRPr lang="en-US" altLang="zh-CN" sz="1600" b="1" dirty="0">
              <a:solidFill>
                <a:srgbClr val="1F2123">
                  <a:lumMod val="60000"/>
                  <a:lumOff val="40000"/>
                </a:srgbClr>
              </a:solidFill>
              <a:latin typeface="Franklin Gothic Book" pitchFamily="34" charset="0"/>
              <a:ea typeface="Tahoma" pitchFamily="34" charset="0"/>
              <a:cs typeface="Tahoma" pitchFamily="34" charset="0"/>
            </a:endParaRPr>
          </a:p>
        </p:txBody>
      </p:sp>
      <p:sp>
        <p:nvSpPr>
          <p:cNvPr id="25" name="TextBox 26"/>
          <p:cNvSpPr txBox="1"/>
          <p:nvPr/>
        </p:nvSpPr>
        <p:spPr>
          <a:xfrm>
            <a:off x="5629615" y="4839543"/>
            <a:ext cx="1018227" cy="461665"/>
          </a:xfrm>
          <a:prstGeom prst="rect">
            <a:avLst/>
          </a:prstGeom>
          <a:noFill/>
        </p:spPr>
        <p:txBody>
          <a:bodyPr wrap="none" rtlCol="0" anchor="b">
            <a:spAutoFit/>
          </a:bodyPr>
          <a:lstStyle>
            <a:defPPr>
              <a:defRPr lang="zh-CN"/>
            </a:defPPr>
            <a:lvl1pPr>
              <a:lnSpc>
                <a:spcPct val="150000"/>
              </a:lnSpc>
              <a:defRPr sz="1600" b="1">
                <a:solidFill>
                  <a:srgbClr val="007955"/>
                </a:solidFill>
                <a:latin typeface="微软雅黑" pitchFamily="34" charset="-122"/>
                <a:ea typeface="微软雅黑" pitchFamily="34" charset="-122"/>
                <a:cs typeface="Tahoma" pitchFamily="34" charset="0"/>
              </a:defRPr>
            </a:lvl1pPr>
          </a:lstStyle>
          <a:p>
            <a:pPr fontAlgn="base">
              <a:spcBef>
                <a:spcPct val="0"/>
              </a:spcBef>
              <a:spcAft>
                <a:spcPct val="0"/>
              </a:spcAft>
            </a:pPr>
            <a:r>
              <a:rPr lang="en-US" altLang="zh-CN" dirty="0" smtClean="0">
                <a:latin typeface="Franklin Gothic Book" pitchFamily="34" charset="0"/>
                <a:ea typeface="Tahoma" pitchFamily="34" charset="0"/>
              </a:rPr>
              <a:t>Surge</a:t>
            </a:r>
            <a:r>
              <a:rPr lang="en-US" dirty="0" smtClean="0">
                <a:latin typeface="Franklin Gothic Book" pitchFamily="34" charset="0"/>
                <a:ea typeface="Tahoma" pitchFamily="34" charset="0"/>
              </a:rPr>
              <a:t>, </a:t>
            </a:r>
            <a:r>
              <a:rPr lang="en-US" dirty="0">
                <a:latin typeface="Franklin Gothic Book" pitchFamily="34" charset="0"/>
                <a:ea typeface="Tahoma" pitchFamily="34" charset="0"/>
              </a:rPr>
              <a:t>4</a:t>
            </a:r>
            <a:r>
              <a:rPr lang="en-US" dirty="0" smtClean="0">
                <a:latin typeface="Franklin Gothic Book" pitchFamily="34" charset="0"/>
                <a:ea typeface="Tahoma" pitchFamily="34" charset="0"/>
              </a:rPr>
              <a:t>X</a:t>
            </a:r>
            <a:endParaRPr lang="en-US" dirty="0">
              <a:latin typeface="Franklin Gothic Book" pitchFamily="34" charset="0"/>
              <a:ea typeface="Tahoma" pitchFamily="34" charset="0"/>
            </a:endParaRPr>
          </a:p>
        </p:txBody>
      </p:sp>
      <p:sp>
        <p:nvSpPr>
          <p:cNvPr id="26" name="矩形 25"/>
          <p:cNvSpPr/>
          <p:nvPr/>
        </p:nvSpPr>
        <p:spPr>
          <a:xfrm>
            <a:off x="6287802" y="1862474"/>
            <a:ext cx="527709" cy="338554"/>
          </a:xfrm>
          <a:prstGeom prst="rect">
            <a:avLst/>
          </a:prstGeom>
          <a:noFill/>
          <a:ln>
            <a:noFill/>
          </a:ln>
        </p:spPr>
        <p:txBody>
          <a:bodyPr wrap="none"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altLang="zh-CN" sz="1600" b="1" dirty="0" smtClean="0">
                <a:solidFill>
                  <a:srgbClr val="007955"/>
                </a:solidFill>
                <a:latin typeface="Franklin Gothic Book" pitchFamily="34" charset="0"/>
                <a:ea typeface="Tahoma" pitchFamily="34" charset="0"/>
                <a:cs typeface="Tahoma" pitchFamily="34" charset="0"/>
              </a:rPr>
              <a:t>4Kv</a:t>
            </a:r>
            <a:endParaRPr lang="en-US" altLang="zh-CN" sz="1600" b="1" dirty="0">
              <a:solidFill>
                <a:srgbClr val="007955"/>
              </a:solidFill>
              <a:latin typeface="Franklin Gothic Book" pitchFamily="34" charset="0"/>
              <a:ea typeface="Tahoma" pitchFamily="34" charset="0"/>
              <a:cs typeface="Tahoma" pitchFamily="34" charset="0"/>
            </a:endParaRPr>
          </a:p>
        </p:txBody>
      </p:sp>
      <p:sp>
        <p:nvSpPr>
          <p:cNvPr id="27" name="TextBox 15"/>
          <p:cNvSpPr txBox="1"/>
          <p:nvPr/>
        </p:nvSpPr>
        <p:spPr>
          <a:xfrm>
            <a:off x="6143786" y="4089117"/>
            <a:ext cx="815662" cy="461665"/>
          </a:xfrm>
          <a:prstGeom prst="rect">
            <a:avLst/>
          </a:prstGeom>
          <a:noFill/>
        </p:spPr>
        <p:txBody>
          <a:bodyPr wrap="square"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50000"/>
              </a:lnSpc>
              <a:spcBef>
                <a:spcPct val="0"/>
              </a:spcBef>
              <a:spcAft>
                <a:spcPct val="0"/>
              </a:spcAft>
            </a:pPr>
            <a:r>
              <a:rPr lang="en-US" sz="1600" b="1" dirty="0" smtClean="0">
                <a:solidFill>
                  <a:srgbClr val="007955"/>
                </a:solidFill>
                <a:latin typeface="Franklin Gothic Book" pitchFamily="34" charset="0"/>
                <a:ea typeface="Tahoma" pitchFamily="34" charset="0"/>
                <a:cs typeface="Tahoma" pitchFamily="34" charset="0"/>
              </a:rPr>
              <a:t>Yealink</a:t>
            </a:r>
            <a:endParaRPr lang="en-US" sz="1600" b="1" dirty="0">
              <a:solidFill>
                <a:srgbClr val="007955"/>
              </a:solidFill>
              <a:latin typeface="Franklin Gothic Book" pitchFamily="34" charset="0"/>
              <a:ea typeface="Tahoma" pitchFamily="34" charset="0"/>
              <a:cs typeface="Tahoma" pitchFamily="34" charset="0"/>
            </a:endParaRPr>
          </a:p>
        </p:txBody>
      </p:sp>
      <p:sp>
        <p:nvSpPr>
          <p:cNvPr id="28" name="TextBox 27"/>
          <p:cNvSpPr txBox="1"/>
          <p:nvPr/>
        </p:nvSpPr>
        <p:spPr>
          <a:xfrm>
            <a:off x="5135674" y="4089117"/>
            <a:ext cx="849913" cy="461665"/>
          </a:xfrm>
          <a:prstGeom prst="rect">
            <a:avLst/>
          </a:prstGeom>
          <a:noFill/>
        </p:spPr>
        <p:txBody>
          <a:bodyPr wrap="none"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50000"/>
              </a:lnSpc>
              <a:spcBef>
                <a:spcPct val="0"/>
              </a:spcBef>
              <a:spcAft>
                <a:spcPct val="0"/>
              </a:spcAft>
            </a:pPr>
            <a:r>
              <a:rPr lang="en-US" sz="1600" b="1" dirty="0" smtClean="0">
                <a:solidFill>
                  <a:srgbClr val="1F2123">
                    <a:lumMod val="60000"/>
                    <a:lumOff val="40000"/>
                  </a:srgbClr>
                </a:solidFill>
                <a:latin typeface="Franklin Gothic Book" pitchFamily="34" charset="0"/>
                <a:ea typeface="Tahoma" pitchFamily="34" charset="0"/>
                <a:cs typeface="Tahoma" pitchFamily="34" charset="0"/>
              </a:rPr>
              <a:t>CE/FCC</a:t>
            </a:r>
            <a:endParaRPr lang="en-US" sz="1600" b="1" dirty="0">
              <a:solidFill>
                <a:srgbClr val="1F2123">
                  <a:lumMod val="60000"/>
                  <a:lumOff val="40000"/>
                </a:srgbClr>
              </a:solidFill>
              <a:latin typeface="Franklin Gothic Book" pitchFamily="34" charset="0"/>
              <a:ea typeface="Tahoma" pitchFamily="34" charset="0"/>
              <a:cs typeface="Tahoma" pitchFamily="34" charset="0"/>
            </a:endParaRPr>
          </a:p>
        </p:txBody>
      </p:sp>
      <p:sp>
        <p:nvSpPr>
          <p:cNvPr id="29" name="TextBox 33"/>
          <p:cNvSpPr txBox="1"/>
          <p:nvPr/>
        </p:nvSpPr>
        <p:spPr>
          <a:xfrm>
            <a:off x="2789195" y="5657743"/>
            <a:ext cx="4170253" cy="400110"/>
          </a:xfrm>
          <a:prstGeom prst="rect">
            <a:avLst/>
          </a:prstGeom>
          <a:noFill/>
        </p:spPr>
        <p:txBody>
          <a:bodyPr wrap="square" rtlCol="0">
            <a:spAutoFit/>
          </a:bodyPr>
          <a:lstStyle/>
          <a:p>
            <a:pPr fontAlgn="base">
              <a:spcBef>
                <a:spcPct val="0"/>
              </a:spcBef>
              <a:spcAft>
                <a:spcPct val="0"/>
              </a:spcAft>
            </a:pPr>
            <a:r>
              <a:rPr lang="en-US" altLang="zh-CN" sz="2000" b="1" dirty="0" smtClean="0">
                <a:solidFill>
                  <a:schemeClr val="tx1">
                    <a:lumMod val="65000"/>
                    <a:lumOff val="35000"/>
                  </a:schemeClr>
                </a:solidFill>
                <a:latin typeface="Franklin Gothic Book" pitchFamily="34" charset="0"/>
                <a:ea typeface="Tahoma" pitchFamily="34" charset="0"/>
                <a:cs typeface="Tahoma" pitchFamily="34" charset="0"/>
              </a:rPr>
              <a:t>Higher Standard, Better Quality </a:t>
            </a:r>
            <a:endParaRPr lang="zh-CN" altLang="en-US" sz="2000" b="1" dirty="0">
              <a:solidFill>
                <a:schemeClr val="tx1">
                  <a:lumMod val="65000"/>
                  <a:lumOff val="35000"/>
                </a:schemeClr>
              </a:solidFill>
              <a:latin typeface="Franklin Gothic Book" pitchFamily="34" charset="0"/>
              <a:ea typeface="微软雅黑" pitchFamily="34" charset="-122"/>
              <a:cs typeface="Tahoma" pitchFamily="34" charset="0"/>
            </a:endParaRPr>
          </a:p>
        </p:txBody>
      </p:sp>
      <p:sp>
        <p:nvSpPr>
          <p:cNvPr id="30" name="矩形 29"/>
          <p:cNvSpPr/>
          <p:nvPr/>
        </p:nvSpPr>
        <p:spPr>
          <a:xfrm>
            <a:off x="3067209" y="2044729"/>
            <a:ext cx="923838" cy="338554"/>
          </a:xfrm>
          <a:prstGeom prst="rect">
            <a:avLst/>
          </a:prstGeom>
          <a:noFill/>
          <a:ln>
            <a:noFill/>
          </a:ln>
        </p:spPr>
        <p:txBody>
          <a:bodyPr wrap="square"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altLang="zh-CN" sz="1600" b="1" dirty="0" smtClean="0">
                <a:solidFill>
                  <a:srgbClr val="007955"/>
                </a:solidFill>
                <a:latin typeface="Franklin Gothic Book" pitchFamily="34" charset="0"/>
                <a:ea typeface="Tahoma" pitchFamily="34" charset="0"/>
                <a:cs typeface="Tahoma" pitchFamily="34" charset="0"/>
              </a:rPr>
              <a:t>12Kv</a:t>
            </a:r>
            <a:endParaRPr lang="en-US" altLang="zh-CN" sz="1600" b="1" dirty="0">
              <a:solidFill>
                <a:srgbClr val="007955"/>
              </a:solidFill>
              <a:latin typeface="Franklin Gothic Book" pitchFamily="34" charset="0"/>
              <a:ea typeface="Tahoma" pitchFamily="34" charset="0"/>
              <a:cs typeface="Tahoma" pitchFamily="34" charset="0"/>
            </a:endParaRPr>
          </a:p>
        </p:txBody>
      </p:sp>
      <p:cxnSp>
        <p:nvCxnSpPr>
          <p:cNvPr id="35" name="直接连接符 34"/>
          <p:cNvCxnSpPr/>
          <p:nvPr/>
        </p:nvCxnSpPr>
        <p:spPr>
          <a:xfrm>
            <a:off x="5146891" y="4132013"/>
            <a:ext cx="1778816" cy="0"/>
          </a:xfrm>
          <a:prstGeom prst="line">
            <a:avLst/>
          </a:prstGeom>
          <a:ln/>
        </p:spPr>
        <p:style>
          <a:lnRef idx="1">
            <a:schemeClr val="dk1"/>
          </a:lnRef>
          <a:fillRef idx="0">
            <a:schemeClr val="dk1"/>
          </a:fillRef>
          <a:effectRef idx="0">
            <a:schemeClr val="dk1"/>
          </a:effectRef>
          <a:fontRef idx="minor">
            <a:schemeClr val="tx1"/>
          </a:fontRef>
        </p:style>
      </p:cxnSp>
      <p:cxnSp>
        <p:nvCxnSpPr>
          <p:cNvPr id="36" name="直接连接符 35"/>
          <p:cNvCxnSpPr/>
          <p:nvPr/>
        </p:nvCxnSpPr>
        <p:spPr>
          <a:xfrm>
            <a:off x="2103525" y="4132013"/>
            <a:ext cx="1778816" cy="0"/>
          </a:xfrm>
          <a:prstGeom prst="line">
            <a:avLst/>
          </a:prstGeom>
          <a:ln/>
        </p:spPr>
        <p:style>
          <a:lnRef idx="1">
            <a:schemeClr val="dk1"/>
          </a:lnRef>
          <a:fillRef idx="0">
            <a:schemeClr val="dk1"/>
          </a:fillRef>
          <a:effectRef idx="0">
            <a:schemeClr val="dk1"/>
          </a:effectRef>
          <a:fontRef idx="minor">
            <a:schemeClr val="tx1"/>
          </a:fontRef>
        </p:style>
      </p:cxnSp>
      <p:sp>
        <p:nvSpPr>
          <p:cNvPr id="3" name="标题 2"/>
          <p:cNvSpPr>
            <a:spLocks noGrp="1"/>
          </p:cNvSpPr>
          <p:nvPr>
            <p:ph type="title"/>
          </p:nvPr>
        </p:nvSpPr>
        <p:spPr>
          <a:xfrm>
            <a:off x="179512" y="44624"/>
            <a:ext cx="4666647" cy="490066"/>
          </a:xfrm>
        </p:spPr>
        <p:txBody>
          <a:bodyPr>
            <a:noAutofit/>
          </a:bodyPr>
          <a:lstStyle/>
          <a:p>
            <a:pPr algn="l"/>
            <a:r>
              <a:rPr lang="en-US" sz="2800" dirty="0">
                <a:solidFill>
                  <a:srgbClr val="FFFFFF"/>
                </a:solidFill>
                <a:ea typeface="+mn-ea"/>
                <a:cs typeface="Arial" charset="0"/>
              </a:rPr>
              <a:t>High Standard</a:t>
            </a:r>
          </a:p>
        </p:txBody>
      </p:sp>
    </p:spTree>
    <p:extLst>
      <p:ext uri="{BB962C8B-B14F-4D97-AF65-F5344CB8AC3E}">
        <p14:creationId xmlns:p14="http://schemas.microsoft.com/office/powerpoint/2010/main" val="3046728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07504" y="-10120"/>
            <a:ext cx="49625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zh-CN" sz="2800" dirty="0">
                <a:solidFill>
                  <a:srgbClr val="FFFFFF"/>
                </a:solidFill>
                <a:latin typeface="+mj-lt"/>
                <a:cs typeface="Arial" charset="0"/>
                <a:sym typeface="Calibri" pitchFamily="34" charset="0"/>
              </a:rPr>
              <a:t>High Quality</a:t>
            </a:r>
            <a:endParaRPr lang="zh-CN" altLang="en-US" sz="2800" dirty="0">
              <a:solidFill>
                <a:srgbClr val="FFFFFF"/>
              </a:solidFill>
              <a:latin typeface="+mj-lt"/>
              <a:ea typeface="微软雅黑" pitchFamily="34" charset="-122"/>
              <a:cs typeface="Arial" charset="0"/>
              <a:sym typeface="Calibri" pitchFamily="34" charset="0"/>
            </a:endParaRPr>
          </a:p>
        </p:txBody>
      </p:sp>
      <p:sp>
        <p:nvSpPr>
          <p:cNvPr id="4" name="TextBox 7"/>
          <p:cNvSpPr txBox="1">
            <a:spLocks noChangeArrowheads="1"/>
          </p:cNvSpPr>
          <p:nvPr/>
        </p:nvSpPr>
        <p:spPr bwMode="auto">
          <a:xfrm>
            <a:off x="5192192" y="1218238"/>
            <a:ext cx="21232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742950" indent="-285750">
              <a:defRPr sz="1600">
                <a:solidFill>
                  <a:schemeClr val="tx1"/>
                </a:solidFill>
                <a:latin typeface="Arial" charset="0"/>
                <a:ea typeface="宋体" charset="-122"/>
              </a:defRPr>
            </a:lvl2pPr>
            <a:lvl3pPr marL="1143000" indent="-228600">
              <a:defRPr sz="1600">
                <a:solidFill>
                  <a:schemeClr val="tx1"/>
                </a:solidFill>
                <a:latin typeface="Arial" charset="0"/>
                <a:ea typeface="宋体" charset="-122"/>
              </a:defRPr>
            </a:lvl3pPr>
            <a:lvl4pPr marL="1600200" indent="-228600">
              <a:defRPr sz="1600">
                <a:solidFill>
                  <a:schemeClr val="tx1"/>
                </a:solidFill>
                <a:latin typeface="Arial" charset="0"/>
                <a:ea typeface="宋体" charset="-122"/>
              </a:defRPr>
            </a:lvl4pPr>
            <a:lvl5pPr marL="2057400" indent="-228600">
              <a:defRPr sz="1600">
                <a:solidFill>
                  <a:schemeClr val="tx1"/>
                </a:solidFill>
                <a:latin typeface="Arial" charset="0"/>
                <a:ea typeface="宋体" charset="-122"/>
              </a:defRPr>
            </a:lvl5pPr>
            <a:lvl6pPr marL="2514600" indent="-228600" eaLnBrk="0" fontAlgn="base" hangingPunct="0">
              <a:spcBef>
                <a:spcPct val="0"/>
              </a:spcBef>
              <a:spcAft>
                <a:spcPct val="0"/>
              </a:spcAft>
              <a:defRPr sz="1600">
                <a:solidFill>
                  <a:schemeClr val="tx1"/>
                </a:solidFill>
                <a:latin typeface="Arial" charset="0"/>
                <a:ea typeface="宋体" charset="-122"/>
              </a:defRPr>
            </a:lvl6pPr>
            <a:lvl7pPr marL="2971800" indent="-228600" eaLnBrk="0" fontAlgn="base" hangingPunct="0">
              <a:spcBef>
                <a:spcPct val="0"/>
              </a:spcBef>
              <a:spcAft>
                <a:spcPct val="0"/>
              </a:spcAft>
              <a:defRPr sz="1600">
                <a:solidFill>
                  <a:schemeClr val="tx1"/>
                </a:solidFill>
                <a:latin typeface="Arial" charset="0"/>
                <a:ea typeface="宋体" charset="-122"/>
              </a:defRPr>
            </a:lvl7pPr>
            <a:lvl8pPr marL="3429000" indent="-228600" eaLnBrk="0" fontAlgn="base" hangingPunct="0">
              <a:spcBef>
                <a:spcPct val="0"/>
              </a:spcBef>
              <a:spcAft>
                <a:spcPct val="0"/>
              </a:spcAft>
              <a:defRPr sz="1600">
                <a:solidFill>
                  <a:schemeClr val="tx1"/>
                </a:solidFill>
                <a:latin typeface="Arial" charset="0"/>
                <a:ea typeface="宋体" charset="-122"/>
              </a:defRPr>
            </a:lvl8pPr>
            <a:lvl9pPr marL="3886200" indent="-228600" eaLnBrk="0" fontAlgn="base" hangingPunct="0">
              <a:spcBef>
                <a:spcPct val="0"/>
              </a:spcBef>
              <a:spcAft>
                <a:spcPct val="0"/>
              </a:spcAft>
              <a:defRPr sz="1600">
                <a:solidFill>
                  <a:schemeClr val="tx1"/>
                </a:solidFill>
                <a:latin typeface="Arial" charset="0"/>
                <a:ea typeface="宋体" charset="-122"/>
              </a:defRPr>
            </a:lvl9pPr>
          </a:lstStyle>
          <a:p>
            <a:r>
              <a:rPr lang="en-US" altLang="zh-CN" b="1" dirty="0">
                <a:solidFill>
                  <a:schemeClr val="tx1">
                    <a:lumMod val="65000"/>
                    <a:lumOff val="35000"/>
                  </a:schemeClr>
                </a:solidFill>
                <a:latin typeface="Franklin Gothic Book"/>
                <a:cs typeface="Arial" charset="0"/>
                <a:sym typeface="Calibri" pitchFamily="34" charset="0"/>
              </a:rPr>
              <a:t>Industry Average Level</a:t>
            </a:r>
            <a:endParaRPr lang="zh-CN" altLang="en-US" b="1" dirty="0">
              <a:solidFill>
                <a:schemeClr val="tx1">
                  <a:lumMod val="65000"/>
                  <a:lumOff val="35000"/>
                </a:schemeClr>
              </a:solidFill>
              <a:latin typeface="Franklin Gothic Book"/>
              <a:ea typeface="微软雅黑" pitchFamily="34" charset="-122"/>
              <a:cs typeface="Arial" charset="0"/>
              <a:sym typeface="Calibri" pitchFamily="34" charset="0"/>
            </a:endParaRPr>
          </a:p>
        </p:txBody>
      </p:sp>
      <p:sp>
        <p:nvSpPr>
          <p:cNvPr id="5" name="矩形 8"/>
          <p:cNvSpPr>
            <a:spLocks noChangeArrowheads="1"/>
          </p:cNvSpPr>
          <p:nvPr/>
        </p:nvSpPr>
        <p:spPr bwMode="auto">
          <a:xfrm>
            <a:off x="2016125" y="5203825"/>
            <a:ext cx="451450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285750" indent="-285750">
              <a:lnSpc>
                <a:spcPct val="150000"/>
              </a:lnSpc>
              <a:buClr>
                <a:srgbClr val="0A7955"/>
              </a:buClr>
              <a:buSzPct val="90000"/>
              <a:buFont typeface="Wingdings" pitchFamily="2" charset="2"/>
              <a:buChar char="n"/>
            </a:pPr>
            <a:r>
              <a:rPr lang="en-US" altLang="zh-CN" dirty="0">
                <a:solidFill>
                  <a:srgbClr val="000000">
                    <a:lumMod val="65000"/>
                    <a:lumOff val="35000"/>
                  </a:srgbClr>
                </a:solidFill>
                <a:cs typeface="Arial" pitchFamily="34" charset="0"/>
                <a:sym typeface="Calibri" pitchFamily="34" charset="0"/>
              </a:rPr>
              <a:t>Over </a:t>
            </a:r>
            <a:r>
              <a:rPr lang="en-US" altLang="zh-CN" dirty="0" smtClean="0">
                <a:solidFill>
                  <a:srgbClr val="000000">
                    <a:lumMod val="65000"/>
                    <a:lumOff val="35000"/>
                  </a:srgbClr>
                </a:solidFill>
                <a:cs typeface="Arial" pitchFamily="34" charset="0"/>
                <a:sym typeface="Calibri" pitchFamily="34" charset="0"/>
              </a:rPr>
              <a:t>millions </a:t>
            </a:r>
            <a:r>
              <a:rPr lang="en-US" altLang="zh-CN" dirty="0">
                <a:solidFill>
                  <a:srgbClr val="000000">
                    <a:lumMod val="65000"/>
                    <a:lumOff val="35000"/>
                  </a:srgbClr>
                </a:solidFill>
                <a:cs typeface="Arial" pitchFamily="34" charset="0"/>
                <a:sym typeface="Calibri" pitchFamily="34" charset="0"/>
              </a:rPr>
              <a:t>of units shipment worldwide</a:t>
            </a:r>
          </a:p>
          <a:p>
            <a:pPr marL="285750" indent="-285750">
              <a:lnSpc>
                <a:spcPct val="150000"/>
              </a:lnSpc>
              <a:buClr>
                <a:srgbClr val="0A7955"/>
              </a:buClr>
              <a:buSzPct val="90000"/>
              <a:buFont typeface="Wingdings" pitchFamily="2" charset="2"/>
              <a:buChar char="n"/>
            </a:pPr>
            <a:r>
              <a:rPr lang="en-US" altLang="zh-CN" dirty="0">
                <a:solidFill>
                  <a:srgbClr val="000000">
                    <a:lumMod val="65000"/>
                    <a:lumOff val="35000"/>
                  </a:srgbClr>
                </a:solidFill>
                <a:cs typeface="Arial" pitchFamily="34" charset="0"/>
                <a:sym typeface="Calibri" pitchFamily="34" charset="0"/>
              </a:rPr>
              <a:t>Much lower than industry standard </a:t>
            </a:r>
          </a:p>
        </p:txBody>
      </p:sp>
      <p:cxnSp>
        <p:nvCxnSpPr>
          <p:cNvPr id="6" name="直接箭头连接符 9"/>
          <p:cNvCxnSpPr>
            <a:cxnSpLocks noChangeShapeType="1"/>
          </p:cNvCxnSpPr>
          <p:nvPr/>
        </p:nvCxnSpPr>
        <p:spPr bwMode="auto">
          <a:xfrm flipV="1">
            <a:off x="2700338" y="1341438"/>
            <a:ext cx="0" cy="3600450"/>
          </a:xfrm>
          <a:prstGeom prst="straightConnector1">
            <a:avLst/>
          </a:prstGeom>
          <a:noFill/>
          <a:ln w="19050">
            <a:solidFill>
              <a:srgbClr val="0A7955"/>
            </a:solidFill>
            <a:round/>
            <a:headEnd/>
            <a:tailEnd type="arrow" w="med" len="med"/>
          </a:ln>
          <a:extLst>
            <a:ext uri="{909E8E84-426E-40DD-AFC4-6F175D3DCCD1}">
              <a14:hiddenFill xmlns:a14="http://schemas.microsoft.com/office/drawing/2010/main">
                <a:noFill/>
              </a14:hiddenFill>
            </a:ext>
          </a:extLst>
        </p:spPr>
      </p:cxnSp>
      <p:cxnSp>
        <p:nvCxnSpPr>
          <p:cNvPr id="7" name="直接连接符 10"/>
          <p:cNvCxnSpPr>
            <a:cxnSpLocks noChangeShapeType="1"/>
          </p:cNvCxnSpPr>
          <p:nvPr/>
        </p:nvCxnSpPr>
        <p:spPr bwMode="auto">
          <a:xfrm>
            <a:off x="2716213" y="4933950"/>
            <a:ext cx="5095875" cy="0"/>
          </a:xfrm>
          <a:prstGeom prst="line">
            <a:avLst/>
          </a:prstGeom>
          <a:noFill/>
          <a:ln w="19050">
            <a:solidFill>
              <a:srgbClr val="0A7955"/>
            </a:solidFill>
            <a:round/>
            <a:headEnd/>
            <a:tailEnd/>
          </a:ln>
          <a:extLst>
            <a:ext uri="{909E8E84-426E-40DD-AFC4-6F175D3DCCD1}">
              <a14:hiddenFill xmlns:a14="http://schemas.microsoft.com/office/drawing/2010/main">
                <a:noFill/>
              </a14:hiddenFill>
            </a:ext>
          </a:extLst>
        </p:spPr>
      </p:cxnSp>
      <p:sp>
        <p:nvSpPr>
          <p:cNvPr id="8" name="TextBox 11"/>
          <p:cNvSpPr txBox="1">
            <a:spLocks noChangeArrowheads="1"/>
          </p:cNvSpPr>
          <p:nvPr/>
        </p:nvSpPr>
        <p:spPr bwMode="auto">
          <a:xfrm>
            <a:off x="1924050" y="1001713"/>
            <a:ext cx="1258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742950" indent="-285750">
              <a:defRPr sz="1600">
                <a:solidFill>
                  <a:schemeClr val="tx1"/>
                </a:solidFill>
                <a:latin typeface="Arial" charset="0"/>
                <a:ea typeface="宋体" charset="-122"/>
              </a:defRPr>
            </a:lvl2pPr>
            <a:lvl3pPr marL="1143000" indent="-228600">
              <a:defRPr sz="1600">
                <a:solidFill>
                  <a:schemeClr val="tx1"/>
                </a:solidFill>
                <a:latin typeface="Arial" charset="0"/>
                <a:ea typeface="宋体" charset="-122"/>
              </a:defRPr>
            </a:lvl3pPr>
            <a:lvl4pPr marL="1600200" indent="-228600">
              <a:defRPr sz="1600">
                <a:solidFill>
                  <a:schemeClr val="tx1"/>
                </a:solidFill>
                <a:latin typeface="Arial" charset="0"/>
                <a:ea typeface="宋体" charset="-122"/>
              </a:defRPr>
            </a:lvl4pPr>
            <a:lvl5pPr marL="2057400" indent="-228600">
              <a:defRPr sz="1600">
                <a:solidFill>
                  <a:schemeClr val="tx1"/>
                </a:solidFill>
                <a:latin typeface="Arial" charset="0"/>
                <a:ea typeface="宋体" charset="-122"/>
              </a:defRPr>
            </a:lvl5pPr>
            <a:lvl6pPr marL="2514600" indent="-228600" eaLnBrk="0" fontAlgn="base" hangingPunct="0">
              <a:spcBef>
                <a:spcPct val="0"/>
              </a:spcBef>
              <a:spcAft>
                <a:spcPct val="0"/>
              </a:spcAft>
              <a:defRPr sz="1600">
                <a:solidFill>
                  <a:schemeClr val="tx1"/>
                </a:solidFill>
                <a:latin typeface="Arial" charset="0"/>
                <a:ea typeface="宋体" charset="-122"/>
              </a:defRPr>
            </a:lvl6pPr>
            <a:lvl7pPr marL="2971800" indent="-228600" eaLnBrk="0" fontAlgn="base" hangingPunct="0">
              <a:spcBef>
                <a:spcPct val="0"/>
              </a:spcBef>
              <a:spcAft>
                <a:spcPct val="0"/>
              </a:spcAft>
              <a:defRPr sz="1600">
                <a:solidFill>
                  <a:schemeClr val="tx1"/>
                </a:solidFill>
                <a:latin typeface="Arial" charset="0"/>
                <a:ea typeface="宋体" charset="-122"/>
              </a:defRPr>
            </a:lvl7pPr>
            <a:lvl8pPr marL="3429000" indent="-228600" eaLnBrk="0" fontAlgn="base" hangingPunct="0">
              <a:spcBef>
                <a:spcPct val="0"/>
              </a:spcBef>
              <a:spcAft>
                <a:spcPct val="0"/>
              </a:spcAft>
              <a:defRPr sz="1600">
                <a:solidFill>
                  <a:schemeClr val="tx1"/>
                </a:solidFill>
                <a:latin typeface="Arial" charset="0"/>
                <a:ea typeface="宋体" charset="-122"/>
              </a:defRPr>
            </a:lvl8pPr>
            <a:lvl9pPr marL="3886200" indent="-228600" eaLnBrk="0" fontAlgn="base" hangingPunct="0">
              <a:spcBef>
                <a:spcPct val="0"/>
              </a:spcBef>
              <a:spcAft>
                <a:spcPct val="0"/>
              </a:spcAft>
              <a:defRPr sz="1600">
                <a:solidFill>
                  <a:schemeClr val="tx1"/>
                </a:solidFill>
                <a:latin typeface="Arial" charset="0"/>
                <a:ea typeface="宋体" charset="-122"/>
              </a:defRPr>
            </a:lvl9pPr>
          </a:lstStyle>
          <a:p>
            <a:r>
              <a:rPr lang="en-US" altLang="zh-CN" sz="1800" b="1" dirty="0" smtClean="0">
                <a:solidFill>
                  <a:srgbClr val="0A7955"/>
                </a:solidFill>
                <a:latin typeface="Franklin Gothic Book"/>
                <a:cs typeface="Arial" charset="0"/>
                <a:sym typeface="Calibri" pitchFamily="34" charset="0"/>
              </a:rPr>
              <a:t>Defect </a:t>
            </a:r>
            <a:r>
              <a:rPr lang="en-US" altLang="zh-CN" sz="1800" b="1" dirty="0">
                <a:solidFill>
                  <a:srgbClr val="0A7955"/>
                </a:solidFill>
                <a:latin typeface="Franklin Gothic Book"/>
                <a:cs typeface="Arial" charset="0"/>
                <a:sym typeface="Calibri" pitchFamily="34" charset="0"/>
              </a:rPr>
              <a:t>rate</a:t>
            </a:r>
            <a:endParaRPr lang="zh-CN" altLang="en-US" sz="1800" b="1" dirty="0">
              <a:solidFill>
                <a:srgbClr val="0A7955"/>
              </a:solidFill>
              <a:latin typeface="Franklin Gothic Book"/>
              <a:ea typeface="微软雅黑" pitchFamily="34" charset="-122"/>
              <a:cs typeface="Arial" charset="0"/>
              <a:sym typeface="Calibri" pitchFamily="34" charset="0"/>
            </a:endParaRPr>
          </a:p>
        </p:txBody>
      </p:sp>
      <p:sp>
        <p:nvSpPr>
          <p:cNvPr id="9" name="TextBox 6"/>
          <p:cNvSpPr txBox="1">
            <a:spLocks noChangeArrowheads="1"/>
          </p:cNvSpPr>
          <p:nvPr/>
        </p:nvSpPr>
        <p:spPr bwMode="auto">
          <a:xfrm>
            <a:off x="3695878" y="2802037"/>
            <a:ext cx="9481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charset="0"/>
                <a:ea typeface="宋体" charset="-122"/>
              </a:defRPr>
            </a:lvl1pPr>
            <a:lvl2pPr marL="742950" indent="-285750">
              <a:defRPr sz="1600">
                <a:solidFill>
                  <a:schemeClr val="tx1"/>
                </a:solidFill>
                <a:latin typeface="Arial" charset="0"/>
                <a:ea typeface="宋体" charset="-122"/>
              </a:defRPr>
            </a:lvl2pPr>
            <a:lvl3pPr marL="1143000" indent="-228600">
              <a:defRPr sz="1600">
                <a:solidFill>
                  <a:schemeClr val="tx1"/>
                </a:solidFill>
                <a:latin typeface="Arial" charset="0"/>
                <a:ea typeface="宋体" charset="-122"/>
              </a:defRPr>
            </a:lvl3pPr>
            <a:lvl4pPr marL="1600200" indent="-228600">
              <a:defRPr sz="1600">
                <a:solidFill>
                  <a:schemeClr val="tx1"/>
                </a:solidFill>
                <a:latin typeface="Arial" charset="0"/>
                <a:ea typeface="宋体" charset="-122"/>
              </a:defRPr>
            </a:lvl4pPr>
            <a:lvl5pPr marL="2057400" indent="-228600">
              <a:defRPr sz="1600">
                <a:solidFill>
                  <a:schemeClr val="tx1"/>
                </a:solidFill>
                <a:latin typeface="Arial" charset="0"/>
                <a:ea typeface="宋体" charset="-122"/>
              </a:defRPr>
            </a:lvl5pPr>
            <a:lvl6pPr marL="2514600" indent="-228600" eaLnBrk="0" fontAlgn="base" hangingPunct="0">
              <a:spcBef>
                <a:spcPct val="0"/>
              </a:spcBef>
              <a:spcAft>
                <a:spcPct val="0"/>
              </a:spcAft>
              <a:defRPr sz="1600">
                <a:solidFill>
                  <a:schemeClr val="tx1"/>
                </a:solidFill>
                <a:latin typeface="Arial" charset="0"/>
                <a:ea typeface="宋体" charset="-122"/>
              </a:defRPr>
            </a:lvl6pPr>
            <a:lvl7pPr marL="2971800" indent="-228600" eaLnBrk="0" fontAlgn="base" hangingPunct="0">
              <a:spcBef>
                <a:spcPct val="0"/>
              </a:spcBef>
              <a:spcAft>
                <a:spcPct val="0"/>
              </a:spcAft>
              <a:defRPr sz="1600">
                <a:solidFill>
                  <a:schemeClr val="tx1"/>
                </a:solidFill>
                <a:latin typeface="Arial" charset="0"/>
                <a:ea typeface="宋体" charset="-122"/>
              </a:defRPr>
            </a:lvl7pPr>
            <a:lvl8pPr marL="3429000" indent="-228600" eaLnBrk="0" fontAlgn="base" hangingPunct="0">
              <a:spcBef>
                <a:spcPct val="0"/>
              </a:spcBef>
              <a:spcAft>
                <a:spcPct val="0"/>
              </a:spcAft>
              <a:defRPr sz="1600">
                <a:solidFill>
                  <a:schemeClr val="tx1"/>
                </a:solidFill>
                <a:latin typeface="Arial" charset="0"/>
                <a:ea typeface="宋体" charset="-122"/>
              </a:defRPr>
            </a:lvl8pPr>
            <a:lvl9pPr marL="3886200" indent="-228600" eaLnBrk="0" fontAlgn="base" hangingPunct="0">
              <a:spcBef>
                <a:spcPct val="0"/>
              </a:spcBef>
              <a:spcAft>
                <a:spcPct val="0"/>
              </a:spcAft>
              <a:defRPr sz="1600">
                <a:solidFill>
                  <a:schemeClr val="tx1"/>
                </a:solidFill>
                <a:latin typeface="Arial" charset="0"/>
                <a:ea typeface="宋体" charset="-122"/>
              </a:defRPr>
            </a:lvl9pPr>
          </a:lstStyle>
          <a:p>
            <a:r>
              <a:rPr lang="en-US" altLang="zh-CN" b="1" dirty="0">
                <a:solidFill>
                  <a:schemeClr val="tx1">
                    <a:lumMod val="65000"/>
                    <a:lumOff val="35000"/>
                  </a:schemeClr>
                </a:solidFill>
                <a:latin typeface="Franklin Gothic Book"/>
                <a:cs typeface="Arial" charset="0"/>
                <a:sym typeface="Calibri" pitchFamily="34" charset="0"/>
              </a:rPr>
              <a:t>Yealink</a:t>
            </a:r>
            <a:endParaRPr lang="zh-CN" altLang="en-US" b="1" dirty="0">
              <a:solidFill>
                <a:schemeClr val="tx1">
                  <a:lumMod val="65000"/>
                  <a:lumOff val="35000"/>
                </a:schemeClr>
              </a:solidFill>
              <a:latin typeface="Franklin Gothic Book"/>
              <a:cs typeface="Arial" charset="0"/>
              <a:sym typeface="Calibri" pitchFamily="34" charset="0"/>
            </a:endParaRPr>
          </a:p>
        </p:txBody>
      </p:sp>
      <p:cxnSp>
        <p:nvCxnSpPr>
          <p:cNvPr id="10" name="直接连接符 10"/>
          <p:cNvCxnSpPr>
            <a:cxnSpLocks noChangeShapeType="1"/>
          </p:cNvCxnSpPr>
          <p:nvPr/>
        </p:nvCxnSpPr>
        <p:spPr bwMode="auto">
          <a:xfrm>
            <a:off x="2700338" y="1881188"/>
            <a:ext cx="4060825" cy="3175"/>
          </a:xfrm>
          <a:prstGeom prst="line">
            <a:avLst/>
          </a:prstGeom>
          <a:noFill/>
          <a:ln w="19050">
            <a:solidFill>
              <a:srgbClr val="0A7955"/>
            </a:solidFill>
            <a:prstDash val="dash"/>
            <a:round/>
            <a:headEnd/>
            <a:tailEnd/>
          </a:ln>
          <a:extLst>
            <a:ext uri="{909E8E84-426E-40DD-AFC4-6F175D3DCCD1}">
              <a14:hiddenFill xmlns:a14="http://schemas.microsoft.com/office/drawing/2010/main">
                <a:noFill/>
              </a14:hiddenFill>
            </a:ext>
          </a:extLst>
        </p:spPr>
      </p:cxnSp>
      <p:sp>
        <p:nvSpPr>
          <p:cNvPr id="11" name="TextBox 6"/>
          <p:cNvSpPr txBox="1">
            <a:spLocks noChangeArrowheads="1"/>
          </p:cNvSpPr>
          <p:nvPr/>
        </p:nvSpPr>
        <p:spPr bwMode="auto">
          <a:xfrm>
            <a:off x="1673579" y="1700213"/>
            <a:ext cx="9780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742950" indent="-285750">
              <a:defRPr sz="1600">
                <a:solidFill>
                  <a:schemeClr val="tx1"/>
                </a:solidFill>
                <a:latin typeface="Arial" charset="0"/>
                <a:ea typeface="宋体" charset="-122"/>
              </a:defRPr>
            </a:lvl2pPr>
            <a:lvl3pPr marL="1143000" indent="-228600">
              <a:defRPr sz="1600">
                <a:solidFill>
                  <a:schemeClr val="tx1"/>
                </a:solidFill>
                <a:latin typeface="Arial" charset="0"/>
                <a:ea typeface="宋体" charset="-122"/>
              </a:defRPr>
            </a:lvl3pPr>
            <a:lvl4pPr marL="1600200" indent="-228600">
              <a:defRPr sz="1600">
                <a:solidFill>
                  <a:schemeClr val="tx1"/>
                </a:solidFill>
                <a:latin typeface="Arial" charset="0"/>
                <a:ea typeface="宋体" charset="-122"/>
              </a:defRPr>
            </a:lvl4pPr>
            <a:lvl5pPr marL="2057400" indent="-228600">
              <a:defRPr sz="1600">
                <a:solidFill>
                  <a:schemeClr val="tx1"/>
                </a:solidFill>
                <a:latin typeface="Arial" charset="0"/>
                <a:ea typeface="宋体" charset="-122"/>
              </a:defRPr>
            </a:lvl5pPr>
            <a:lvl6pPr marL="2514600" indent="-228600" eaLnBrk="0" fontAlgn="base" hangingPunct="0">
              <a:spcBef>
                <a:spcPct val="0"/>
              </a:spcBef>
              <a:spcAft>
                <a:spcPct val="0"/>
              </a:spcAft>
              <a:defRPr sz="1600">
                <a:solidFill>
                  <a:schemeClr val="tx1"/>
                </a:solidFill>
                <a:latin typeface="Arial" charset="0"/>
                <a:ea typeface="宋体" charset="-122"/>
              </a:defRPr>
            </a:lvl6pPr>
            <a:lvl7pPr marL="2971800" indent="-228600" eaLnBrk="0" fontAlgn="base" hangingPunct="0">
              <a:spcBef>
                <a:spcPct val="0"/>
              </a:spcBef>
              <a:spcAft>
                <a:spcPct val="0"/>
              </a:spcAft>
              <a:defRPr sz="1600">
                <a:solidFill>
                  <a:schemeClr val="tx1"/>
                </a:solidFill>
                <a:latin typeface="Arial" charset="0"/>
                <a:ea typeface="宋体" charset="-122"/>
              </a:defRPr>
            </a:lvl7pPr>
            <a:lvl8pPr marL="3429000" indent="-228600" eaLnBrk="0" fontAlgn="base" hangingPunct="0">
              <a:spcBef>
                <a:spcPct val="0"/>
              </a:spcBef>
              <a:spcAft>
                <a:spcPct val="0"/>
              </a:spcAft>
              <a:defRPr sz="1600">
                <a:solidFill>
                  <a:schemeClr val="tx1"/>
                </a:solidFill>
                <a:latin typeface="Arial" charset="0"/>
                <a:ea typeface="宋体" charset="-122"/>
              </a:defRPr>
            </a:lvl8pPr>
            <a:lvl9pPr marL="3886200" indent="-228600" eaLnBrk="0" fontAlgn="base" hangingPunct="0">
              <a:spcBef>
                <a:spcPct val="0"/>
              </a:spcBef>
              <a:spcAft>
                <a:spcPct val="0"/>
              </a:spcAft>
              <a:defRPr sz="1600">
                <a:solidFill>
                  <a:schemeClr val="tx1"/>
                </a:solidFill>
                <a:latin typeface="Arial" charset="0"/>
                <a:ea typeface="宋体" charset="-122"/>
              </a:defRPr>
            </a:lvl9pPr>
          </a:lstStyle>
          <a:p>
            <a:r>
              <a:rPr lang="en-US" altLang="zh-CN" b="1" dirty="0">
                <a:solidFill>
                  <a:schemeClr val="tx1">
                    <a:lumMod val="65000"/>
                    <a:lumOff val="35000"/>
                  </a:schemeClr>
                </a:solidFill>
                <a:latin typeface="Franklin Gothic Book"/>
                <a:cs typeface="Arial" charset="0"/>
                <a:sym typeface="Calibri" pitchFamily="34" charset="0"/>
              </a:rPr>
              <a:t>Standard</a:t>
            </a:r>
            <a:endParaRPr lang="zh-CN" altLang="en-US" b="1" dirty="0">
              <a:solidFill>
                <a:schemeClr val="tx1">
                  <a:lumMod val="65000"/>
                  <a:lumOff val="35000"/>
                </a:schemeClr>
              </a:solidFill>
              <a:latin typeface="Franklin Gothic Book"/>
              <a:ea typeface="微软雅黑" pitchFamily="34" charset="-122"/>
              <a:cs typeface="Arial" charset="0"/>
              <a:sym typeface="Calibri" pitchFamily="34" charset="0"/>
            </a:endParaRPr>
          </a:p>
        </p:txBody>
      </p:sp>
      <p:sp>
        <p:nvSpPr>
          <p:cNvPr id="12" name="矩形 11"/>
          <p:cNvSpPr/>
          <p:nvPr/>
        </p:nvSpPr>
        <p:spPr bwMode="auto">
          <a:xfrm>
            <a:off x="5899150" y="1882775"/>
            <a:ext cx="547688" cy="3044825"/>
          </a:xfrm>
          <a:prstGeom prst="rect">
            <a:avLst/>
          </a:prstGeom>
          <a:solidFill>
            <a:schemeClr val="accent1">
              <a:lumMod val="75000"/>
            </a:schemeClr>
          </a:solidFill>
          <a:ln w="9525" cap="flat" cmpd="sng" algn="ctr">
            <a:noFill/>
            <a:prstDash val="solid"/>
            <a:round/>
            <a:headEnd type="none" w="med" len="med"/>
            <a:tailEnd type="none" w="med" len="med"/>
          </a:ln>
          <a:effectLst>
            <a:outerShdw dist="17961" dir="2700000" algn="ctr" rotWithShape="0">
              <a:schemeClr val="tx1">
                <a:gamma/>
                <a:shade val="60000"/>
                <a:invGamma/>
              </a:schemeClr>
            </a:outerShdw>
          </a:effectLst>
        </p:spPr>
        <p:txBody>
          <a:bodyPr/>
          <a:lstStyle/>
          <a:p>
            <a:pPr>
              <a:defRPr/>
            </a:pPr>
            <a:endParaRPr lang="zh-CN" altLang="en-US">
              <a:solidFill>
                <a:srgbClr val="000000"/>
              </a:solidFill>
              <a:ea typeface="宋体" pitchFamily="2" charset="-122"/>
              <a:cs typeface="Arial" pitchFamily="34" charset="0"/>
            </a:endParaRPr>
          </a:p>
        </p:txBody>
      </p:sp>
      <p:sp>
        <p:nvSpPr>
          <p:cNvPr id="13" name="矩形 12"/>
          <p:cNvSpPr/>
          <p:nvPr/>
        </p:nvSpPr>
        <p:spPr bwMode="auto">
          <a:xfrm>
            <a:off x="3964798" y="3465512"/>
            <a:ext cx="531813" cy="1462088"/>
          </a:xfrm>
          <a:prstGeom prst="rect">
            <a:avLst/>
          </a:prstGeom>
          <a:solidFill>
            <a:srgbClr val="007854"/>
          </a:solidFill>
          <a:ln w="9525" cap="flat" cmpd="sng" algn="ctr">
            <a:noFill/>
            <a:prstDash val="solid"/>
            <a:round/>
            <a:headEnd type="none" w="med" len="med"/>
            <a:tailEnd type="none" w="med" len="med"/>
          </a:ln>
          <a:effectLst>
            <a:outerShdw dist="17961" dir="2700000" algn="ctr" rotWithShape="0">
              <a:schemeClr val="tx1">
                <a:gamma/>
                <a:shade val="60000"/>
                <a:invGamma/>
              </a:schemeClr>
            </a:outerShdw>
          </a:effectLst>
        </p:spPr>
        <p:txBody>
          <a:bodyPr/>
          <a:lstStyle/>
          <a:p>
            <a:pPr>
              <a:defRPr/>
            </a:pPr>
            <a:endParaRPr lang="zh-CN" altLang="en-US">
              <a:solidFill>
                <a:srgbClr val="000000"/>
              </a:solidFill>
              <a:ea typeface="宋体" pitchFamily="2" charset="-122"/>
              <a:cs typeface="Arial" pitchFamily="34" charset="0"/>
            </a:endParaRPr>
          </a:p>
        </p:txBody>
      </p:sp>
      <p:sp>
        <p:nvSpPr>
          <p:cNvPr id="3" name="TextBox 2"/>
          <p:cNvSpPr txBox="1"/>
          <p:nvPr/>
        </p:nvSpPr>
        <p:spPr>
          <a:xfrm>
            <a:off x="5946810" y="1530936"/>
            <a:ext cx="452368" cy="338554"/>
          </a:xfrm>
          <a:prstGeom prst="rect">
            <a:avLst/>
          </a:prstGeom>
          <a:noFill/>
        </p:spPr>
        <p:txBody>
          <a:bodyPr wrap="none" rtlCol="0">
            <a:spAutoFit/>
          </a:bodyPr>
          <a:lstStyle/>
          <a:p>
            <a:r>
              <a:rPr lang="en-US" sz="1600" b="1" dirty="0" smtClean="0">
                <a:solidFill>
                  <a:schemeClr val="tx1">
                    <a:lumMod val="65000"/>
                    <a:lumOff val="35000"/>
                  </a:schemeClr>
                </a:solidFill>
              </a:rPr>
              <a:t>1%</a:t>
            </a:r>
            <a:endParaRPr lang="en-US" sz="1600" b="1" dirty="0">
              <a:solidFill>
                <a:schemeClr val="tx1">
                  <a:lumMod val="65000"/>
                  <a:lumOff val="35000"/>
                </a:schemeClr>
              </a:solidFill>
            </a:endParaRPr>
          </a:p>
        </p:txBody>
      </p:sp>
      <p:sp>
        <p:nvSpPr>
          <p:cNvPr id="14" name="TextBox 13"/>
          <p:cNvSpPr txBox="1"/>
          <p:nvPr/>
        </p:nvSpPr>
        <p:spPr>
          <a:xfrm>
            <a:off x="3859205" y="3106182"/>
            <a:ext cx="623889" cy="338554"/>
          </a:xfrm>
          <a:prstGeom prst="rect">
            <a:avLst/>
          </a:prstGeom>
          <a:noFill/>
        </p:spPr>
        <p:txBody>
          <a:bodyPr wrap="none" rtlCol="0">
            <a:spAutoFit/>
          </a:bodyPr>
          <a:lstStyle/>
          <a:p>
            <a:r>
              <a:rPr lang="en-US" sz="1600" b="1" dirty="0" smtClean="0">
                <a:solidFill>
                  <a:schemeClr val="tx1">
                    <a:lumMod val="65000"/>
                    <a:lumOff val="35000"/>
                  </a:schemeClr>
                </a:solidFill>
              </a:rPr>
              <a:t>0.5%</a:t>
            </a:r>
            <a:endParaRPr lang="en-US" sz="1600" b="1" dirty="0">
              <a:solidFill>
                <a:schemeClr val="tx1">
                  <a:lumMod val="65000"/>
                  <a:lumOff val="35000"/>
                </a:schemeClr>
              </a:solidFill>
            </a:endParaRPr>
          </a:p>
        </p:txBody>
      </p:sp>
    </p:spTree>
    <p:extLst>
      <p:ext uri="{BB962C8B-B14F-4D97-AF65-F5344CB8AC3E}">
        <p14:creationId xmlns:p14="http://schemas.microsoft.com/office/powerpoint/2010/main" val="286456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16632"/>
            <a:ext cx="4824536" cy="523220"/>
          </a:xfrm>
          <a:prstGeom prst="rect">
            <a:avLst/>
          </a:prstGeom>
          <a:noFill/>
        </p:spPr>
        <p:txBody>
          <a:bodyPr wrap="square" rtlCol="0">
            <a:spAutoFit/>
          </a:bodyPr>
          <a:lstStyle/>
          <a:p>
            <a:r>
              <a:rPr lang="en-US" altLang="zh-CN" sz="2800" dirty="0">
                <a:solidFill>
                  <a:srgbClr val="FFFFFF"/>
                </a:solidFill>
                <a:latin typeface="+mj-lt"/>
                <a:cs typeface="Arial" charset="0"/>
              </a:rPr>
              <a:t>Competitive prices</a:t>
            </a:r>
            <a:endParaRPr lang="zh-CN" altLang="en-US" sz="2800" dirty="0">
              <a:solidFill>
                <a:srgbClr val="FFFFFF"/>
              </a:solidFill>
              <a:latin typeface="+mj-lt"/>
              <a:cs typeface="Arial" charset="0"/>
            </a:endParaRPr>
          </a:p>
        </p:txBody>
      </p:sp>
      <p:grpSp>
        <p:nvGrpSpPr>
          <p:cNvPr id="3" name="组合 2"/>
          <p:cNvGrpSpPr/>
          <p:nvPr/>
        </p:nvGrpSpPr>
        <p:grpSpPr>
          <a:xfrm>
            <a:off x="1422122" y="1124744"/>
            <a:ext cx="6030198" cy="3960440"/>
            <a:chOff x="121364" y="1160958"/>
            <a:chExt cx="9105900" cy="5184799"/>
          </a:xfrm>
        </p:grpSpPr>
        <p:pic>
          <p:nvPicPr>
            <p:cNvPr id="4" name="图片 34" descr="1.jpg"/>
            <p:cNvPicPr>
              <a:picLocks noChangeAspect="1"/>
            </p:cNvPicPr>
            <p:nvPr/>
          </p:nvPicPr>
          <p:blipFill>
            <a:blip r:embed="rId2" cstate="print">
              <a:clrChange>
                <a:clrFrom>
                  <a:srgbClr val="FFFFFF"/>
                </a:clrFrom>
                <a:clrTo>
                  <a:srgbClr val="FFFFFF">
                    <a:alpha val="0"/>
                  </a:srgbClr>
                </a:clrTo>
              </a:clrChange>
            </a:blip>
            <a:srcRect t="10341"/>
            <a:stretch>
              <a:fillRect/>
            </a:stretch>
          </p:blipFill>
          <p:spPr bwMode="auto">
            <a:xfrm>
              <a:off x="121364" y="1160958"/>
              <a:ext cx="9105900" cy="5184799"/>
            </a:xfrm>
            <a:prstGeom prst="rect">
              <a:avLst/>
            </a:prstGeom>
            <a:noFill/>
            <a:ln w="9525">
              <a:noFill/>
              <a:miter lim="800000"/>
              <a:headEnd/>
              <a:tailEnd/>
            </a:ln>
          </p:spPr>
        </p:pic>
        <p:pic>
          <p:nvPicPr>
            <p:cNvPr id="5" name="Picture 10" descr="E:\市场任务\Partner\原图\snom.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320022" y="3429519"/>
              <a:ext cx="1152128" cy="407923"/>
            </a:xfrm>
            <a:prstGeom prst="rect">
              <a:avLst/>
            </a:prstGeom>
            <a:noFill/>
            <a:ln w="9525">
              <a:noFill/>
              <a:miter lim="800000"/>
              <a:headEnd/>
              <a:tailEnd/>
            </a:ln>
          </p:spPr>
        </p:pic>
        <p:pic>
          <p:nvPicPr>
            <p:cNvPr id="6" name="图片 5" descr="yealink logo .png"/>
            <p:cNvPicPr>
              <a:picLocks noChangeAspect="1"/>
            </p:cNvPicPr>
            <p:nvPr/>
          </p:nvPicPr>
          <p:blipFill>
            <a:blip r:embed="rId4" cstate="print"/>
            <a:stretch>
              <a:fillRect/>
            </a:stretch>
          </p:blipFill>
          <p:spPr>
            <a:xfrm>
              <a:off x="2169280" y="2169214"/>
              <a:ext cx="2270616" cy="482643"/>
            </a:xfrm>
            <a:prstGeom prst="rect">
              <a:avLst/>
            </a:prstGeom>
          </p:spPr>
        </p:pic>
        <p:pic>
          <p:nvPicPr>
            <p:cNvPr id="7" name="Picture 2" descr="Polycom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6362" y="2120353"/>
              <a:ext cx="2160240" cy="5803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vector.us/files/images/6/8/680178/new_cisco_logo_preview.png"/>
            <p:cNvPicPr>
              <a:picLocks noChangeAspect="1" noChangeArrowheads="1"/>
            </p:cNvPicPr>
            <p:nvPr/>
          </p:nvPicPr>
          <p:blipFill>
            <a:blip r:embed="rId6"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5021944" y="2410535"/>
              <a:ext cx="1152128" cy="11521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3060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202035"/>
            <a:ext cx="4259688" cy="54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3"/>
          <p:cNvSpPr>
            <a:spLocks noChangeArrowheads="1"/>
          </p:cNvSpPr>
          <p:nvPr/>
        </p:nvSpPr>
        <p:spPr bwMode="auto">
          <a:xfrm>
            <a:off x="82401" y="44624"/>
            <a:ext cx="60737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altLang="zh-CN" sz="2800" dirty="0">
                <a:solidFill>
                  <a:srgbClr val="FFFFFF"/>
                </a:solidFill>
                <a:latin typeface="Franklin Gothic Medium" panose="020B0603020102020204" pitchFamily="34" charset="0"/>
                <a:ea typeface="Tahoma" pitchFamily="34" charset="0"/>
                <a:cs typeface="Tahoma" pitchFamily="34" charset="0"/>
                <a:sym typeface="Tahoma" pitchFamily="34" charset="0"/>
              </a:rPr>
              <a:t>Excellent Technical Support</a:t>
            </a:r>
            <a:endParaRPr lang="zh-CN" altLang="en-US" sz="2800" dirty="0">
              <a:solidFill>
                <a:srgbClr val="000000"/>
              </a:solidFill>
              <a:latin typeface="Franklin Gothic Medium" panose="020B0603020102020204" pitchFamily="34" charset="0"/>
              <a:ea typeface="宋体" charset="-122"/>
              <a:cs typeface="Tahoma" pitchFamily="34" charset="0"/>
              <a:sym typeface="Calibri" pitchFamily="34" charset="0"/>
            </a:endParaRPr>
          </a:p>
        </p:txBody>
      </p:sp>
      <p:sp>
        <p:nvSpPr>
          <p:cNvPr id="4" name="TextBox 2"/>
          <p:cNvSpPr>
            <a:spLocks noChangeArrowheads="1"/>
          </p:cNvSpPr>
          <p:nvPr/>
        </p:nvSpPr>
        <p:spPr bwMode="auto">
          <a:xfrm>
            <a:off x="1763688" y="4575319"/>
            <a:ext cx="684076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fontAlgn="base">
              <a:spcBef>
                <a:spcPts val="1200"/>
              </a:spcBef>
              <a:spcAft>
                <a:spcPct val="0"/>
              </a:spcAft>
              <a:buClr>
                <a:srgbClr val="007955"/>
              </a:buClr>
              <a:buSzPct val="70000"/>
              <a:buFont typeface="Wingdings" pitchFamily="2" charset="2"/>
              <a:buChar char="n"/>
            </a:pPr>
            <a:r>
              <a:rPr lang="en-US" altLang="zh-CN" dirty="0">
                <a:solidFill>
                  <a:schemeClr val="tx1">
                    <a:lumMod val="75000"/>
                    <a:lumOff val="25000"/>
                  </a:schemeClr>
                </a:solidFill>
                <a:ea typeface="Tahoma" pitchFamily="34" charset="0"/>
                <a:cs typeface="Tahoma" pitchFamily="34" charset="0"/>
                <a:sym typeface="Tahoma" pitchFamily="34" charset="0"/>
              </a:rPr>
              <a:t>200+ </a:t>
            </a:r>
            <a:r>
              <a:rPr lang="en-US" altLang="zh-CN" dirty="0" smtClean="0">
                <a:solidFill>
                  <a:schemeClr val="tx1">
                    <a:lumMod val="75000"/>
                    <a:lumOff val="25000"/>
                  </a:schemeClr>
                </a:solidFill>
                <a:ea typeface="Tahoma" pitchFamily="34" charset="0"/>
                <a:cs typeface="Tahoma" pitchFamily="34" charset="0"/>
                <a:sym typeface="Tahoma" pitchFamily="34" charset="0"/>
              </a:rPr>
              <a:t>R&amp;D Engineers </a:t>
            </a:r>
            <a:endParaRPr lang="en-US" altLang="zh-CN" dirty="0">
              <a:solidFill>
                <a:schemeClr val="tx1">
                  <a:lumMod val="75000"/>
                  <a:lumOff val="25000"/>
                </a:schemeClr>
              </a:solidFill>
              <a:ea typeface="Tahoma" pitchFamily="34" charset="0"/>
              <a:cs typeface="Tahoma" pitchFamily="34" charset="0"/>
              <a:sym typeface="Tahoma" pitchFamily="34" charset="0"/>
            </a:endParaRPr>
          </a:p>
          <a:p>
            <a:pPr marL="342900" indent="-342900" fontAlgn="base">
              <a:spcBef>
                <a:spcPts val="1200"/>
              </a:spcBef>
              <a:spcAft>
                <a:spcPct val="0"/>
              </a:spcAft>
              <a:buClr>
                <a:srgbClr val="007955"/>
              </a:buClr>
              <a:buSzPct val="70000"/>
              <a:buFont typeface="Wingdings" pitchFamily="2" charset="2"/>
              <a:buChar char="n"/>
            </a:pPr>
            <a:r>
              <a:rPr lang="en-US" altLang="zh-CN" dirty="0">
                <a:solidFill>
                  <a:schemeClr val="tx1">
                    <a:lumMod val="75000"/>
                    <a:lumOff val="25000"/>
                  </a:schemeClr>
                </a:solidFill>
                <a:ea typeface="Tahoma" pitchFamily="34" charset="0"/>
                <a:cs typeface="Tahoma" pitchFamily="34" charset="0"/>
                <a:sym typeface="Tahoma" pitchFamily="34" charset="0"/>
              </a:rPr>
              <a:t>Core team has 20+ years of communication experience</a:t>
            </a:r>
          </a:p>
          <a:p>
            <a:pPr marL="342900" indent="-342900" fontAlgn="base">
              <a:spcBef>
                <a:spcPts val="1200"/>
              </a:spcBef>
              <a:spcAft>
                <a:spcPct val="0"/>
              </a:spcAft>
              <a:buClr>
                <a:srgbClr val="007955"/>
              </a:buClr>
              <a:buSzPct val="70000"/>
              <a:buFont typeface="Wingdings" pitchFamily="2" charset="2"/>
              <a:buChar char="n"/>
            </a:pPr>
            <a:r>
              <a:rPr lang="en-US" altLang="zh-CN" dirty="0">
                <a:solidFill>
                  <a:schemeClr val="tx1">
                    <a:lumMod val="75000"/>
                    <a:lumOff val="25000"/>
                  </a:schemeClr>
                </a:solidFill>
                <a:ea typeface="Tahoma" pitchFamily="34" charset="0"/>
                <a:cs typeface="Tahoma" pitchFamily="34" charset="0"/>
                <a:sym typeface="Tahoma" pitchFamily="34" charset="0"/>
              </a:rPr>
              <a:t>Efficient and </a:t>
            </a:r>
            <a:r>
              <a:rPr lang="en-US" altLang="zh-CN" dirty="0" smtClean="0">
                <a:solidFill>
                  <a:schemeClr val="tx1">
                    <a:lumMod val="75000"/>
                    <a:lumOff val="25000"/>
                  </a:schemeClr>
                </a:solidFill>
                <a:ea typeface="Tahoma" pitchFamily="34" charset="0"/>
                <a:cs typeface="Tahoma" pitchFamily="34" charset="0"/>
                <a:sym typeface="Tahoma" pitchFamily="34" charset="0"/>
              </a:rPr>
              <a:t>effective </a:t>
            </a:r>
            <a:r>
              <a:rPr lang="en-US" altLang="zh-CN" dirty="0">
                <a:solidFill>
                  <a:schemeClr val="tx1">
                    <a:lumMod val="75000"/>
                    <a:lumOff val="25000"/>
                  </a:schemeClr>
                </a:solidFill>
                <a:ea typeface="Tahoma" pitchFamily="34" charset="0"/>
                <a:cs typeface="Tahoma" pitchFamily="34" charset="0"/>
                <a:sym typeface="Tahoma" pitchFamily="34" charset="0"/>
              </a:rPr>
              <a:t>technical support</a:t>
            </a:r>
          </a:p>
          <a:p>
            <a:pPr marL="342900" indent="-342900" fontAlgn="base">
              <a:spcBef>
                <a:spcPts val="1200"/>
              </a:spcBef>
              <a:spcAft>
                <a:spcPct val="0"/>
              </a:spcAft>
              <a:buClr>
                <a:srgbClr val="007955"/>
              </a:buClr>
              <a:buSzPct val="70000"/>
              <a:buFont typeface="Wingdings" pitchFamily="2" charset="2"/>
              <a:buChar char="n"/>
            </a:pPr>
            <a:r>
              <a:rPr lang="en-US" altLang="zh-CN" dirty="0" smtClean="0">
                <a:solidFill>
                  <a:schemeClr val="tx1">
                    <a:lumMod val="75000"/>
                    <a:lumOff val="25000"/>
                  </a:schemeClr>
                </a:solidFill>
                <a:ea typeface="Tahoma" pitchFamily="34" charset="0"/>
                <a:cs typeface="Tahoma" pitchFamily="34" charset="0"/>
                <a:sym typeface="Tahoma" pitchFamily="34" charset="0"/>
              </a:rPr>
              <a:t>Proven </a:t>
            </a:r>
            <a:r>
              <a:rPr lang="en-US" altLang="zh-CN" dirty="0">
                <a:solidFill>
                  <a:schemeClr val="tx1">
                    <a:lumMod val="75000"/>
                    <a:lumOff val="25000"/>
                  </a:schemeClr>
                </a:solidFill>
                <a:ea typeface="Tahoma" pitchFamily="34" charset="0"/>
                <a:cs typeface="Tahoma" pitchFamily="34" charset="0"/>
                <a:sym typeface="Tahoma" pitchFamily="34" charset="0"/>
              </a:rPr>
              <a:t>strong technical ability </a:t>
            </a:r>
            <a:r>
              <a:rPr lang="en-US" altLang="zh-CN" dirty="0" smtClean="0">
                <a:solidFill>
                  <a:schemeClr val="tx1">
                    <a:lumMod val="75000"/>
                    <a:lumOff val="25000"/>
                  </a:schemeClr>
                </a:solidFill>
                <a:ea typeface="宋体" charset="-122"/>
                <a:cs typeface="Arial" pitchFamily="34" charset="0"/>
                <a:sym typeface="Tahoma" pitchFamily="34" charset="0"/>
              </a:rPr>
              <a:t>(</a:t>
            </a:r>
            <a:r>
              <a:rPr lang="en-US" altLang="zh-CN" dirty="0" err="1" smtClean="0">
                <a:solidFill>
                  <a:schemeClr val="tx1">
                    <a:lumMod val="75000"/>
                    <a:lumOff val="25000"/>
                  </a:schemeClr>
                </a:solidFill>
                <a:ea typeface="宋体" charset="-122"/>
                <a:cs typeface="Arial" pitchFamily="34" charset="0"/>
                <a:sym typeface="Tahoma" pitchFamily="34" charset="0"/>
              </a:rPr>
              <a:t>eg</a:t>
            </a:r>
            <a:r>
              <a:rPr lang="en-US" altLang="zh-CN" dirty="0" smtClean="0">
                <a:solidFill>
                  <a:schemeClr val="tx1">
                    <a:lumMod val="75000"/>
                    <a:lumOff val="25000"/>
                  </a:schemeClr>
                </a:solidFill>
                <a:ea typeface="宋体" charset="-122"/>
                <a:cs typeface="Arial" pitchFamily="34" charset="0"/>
                <a:sym typeface="Tahoma" pitchFamily="34" charset="0"/>
              </a:rPr>
              <a:t>. </a:t>
            </a:r>
            <a:r>
              <a:rPr lang="en-US" altLang="zh-CN" dirty="0" smtClean="0">
                <a:solidFill>
                  <a:schemeClr val="tx1">
                    <a:lumMod val="75000"/>
                    <a:lumOff val="25000"/>
                  </a:schemeClr>
                </a:solidFill>
                <a:ea typeface="宋体" charset="-122"/>
                <a:cs typeface="Arial" pitchFamily="34" charset="0"/>
                <a:sym typeface="Tahoma" pitchFamily="34" charset="0"/>
              </a:rPr>
              <a:t>Telstra, M2, </a:t>
            </a:r>
            <a:r>
              <a:rPr lang="en-US" altLang="zh-CN" dirty="0" err="1" smtClean="0">
                <a:solidFill>
                  <a:schemeClr val="tx1">
                    <a:lumMod val="75000"/>
                    <a:lumOff val="25000"/>
                  </a:schemeClr>
                </a:solidFill>
                <a:ea typeface="宋体" charset="-122"/>
                <a:cs typeface="Arial" pitchFamily="34" charset="0"/>
                <a:sym typeface="Tahoma" pitchFamily="34" charset="0"/>
              </a:rPr>
              <a:t>Fonality</a:t>
            </a:r>
            <a:r>
              <a:rPr lang="en-US" altLang="zh-CN" dirty="0" smtClean="0">
                <a:solidFill>
                  <a:schemeClr val="tx1">
                    <a:lumMod val="75000"/>
                    <a:lumOff val="25000"/>
                  </a:schemeClr>
                </a:solidFill>
                <a:ea typeface="宋体" charset="-122"/>
                <a:cs typeface="Arial" pitchFamily="34" charset="0"/>
                <a:sym typeface="Tahoma" pitchFamily="34" charset="0"/>
              </a:rPr>
              <a:t>…)</a:t>
            </a:r>
            <a:endParaRPr lang="zh-CN" altLang="en-US" dirty="0">
              <a:solidFill>
                <a:schemeClr val="tx1">
                  <a:lumMod val="75000"/>
                  <a:lumOff val="25000"/>
                </a:schemeClr>
              </a:solidFill>
              <a:ea typeface="宋体" charset="-122"/>
              <a:cs typeface="Arial" pitchFamily="34" charset="0"/>
              <a:sym typeface="Calibri" pitchFamily="34" charset="0"/>
            </a:endParaRPr>
          </a:p>
        </p:txBody>
      </p:sp>
    </p:spTree>
    <p:extLst>
      <p:ext uri="{BB962C8B-B14F-4D97-AF65-F5344CB8AC3E}">
        <p14:creationId xmlns:p14="http://schemas.microsoft.com/office/powerpoint/2010/main" val="2795430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2696" y="3016464"/>
            <a:ext cx="47513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spcBef>
                <a:spcPct val="20000"/>
              </a:spcBef>
            </a:pPr>
            <a:r>
              <a:rPr lang="en-US" altLang="zh-CN" sz="2800" b="1" dirty="0" smtClean="0">
                <a:solidFill>
                  <a:schemeClr val="tx1">
                    <a:lumMod val="65000"/>
                    <a:lumOff val="35000"/>
                  </a:schemeClr>
                </a:solidFill>
                <a:latin typeface="Franklin Gothic Medium" panose="020B0603020102020204" pitchFamily="34" charset="0"/>
                <a:cs typeface="Arial" pitchFamily="34" charset="0"/>
              </a:rPr>
              <a:t>Yealink  Solutions</a:t>
            </a:r>
            <a:endParaRPr lang="en-US" altLang="zh-CN" sz="2800" b="1" dirty="0">
              <a:solidFill>
                <a:schemeClr val="tx1">
                  <a:lumMod val="65000"/>
                  <a:lumOff val="35000"/>
                </a:schemeClr>
              </a:solidFill>
              <a:latin typeface="Franklin Gothic Medium" panose="020B0603020102020204" pitchFamily="34" charset="0"/>
              <a:cs typeface="Arial" pitchFamily="34" charset="0"/>
            </a:endParaRPr>
          </a:p>
        </p:txBody>
      </p:sp>
      <p:pic>
        <p:nvPicPr>
          <p:cNvPr id="4" name="Picture 2" descr="C:\Documents and Settings\Administrator\桌面\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6090" y="3140968"/>
            <a:ext cx="2857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165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901724181"/>
              </p:ext>
            </p:extLst>
          </p:nvPr>
        </p:nvGraphicFramePr>
        <p:xfrm>
          <a:off x="434975" y="1125538"/>
          <a:ext cx="8135938" cy="4749800"/>
        </p:xfrm>
        <a:graphic>
          <a:graphicData uri="http://schemas.openxmlformats.org/drawingml/2006/table">
            <a:tbl>
              <a:tblPr/>
              <a:tblGrid>
                <a:gridCol w="1428750"/>
                <a:gridCol w="6707188"/>
              </a:tblGrid>
              <a:tr h="1187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Calibri" pitchFamily="34" charset="0"/>
                        <a:ea typeface="宋体" pitchFamily="2" charset="-122"/>
                        <a:cs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Calibri" pitchFamily="34" charset="0"/>
                        <a:ea typeface="宋体" pitchFamily="2" charset="-122"/>
                        <a:cs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87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Calibri" pitchFamily="34" charset="0"/>
                        <a:ea typeface="宋体" pitchFamily="2" charset="-122"/>
                        <a:cs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Calibri" pitchFamily="34" charset="0"/>
                        <a:ea typeface="宋体" pitchFamily="2" charset="-122"/>
                        <a:cs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87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Calibri" pitchFamily="34" charset="0"/>
                        <a:ea typeface="宋体" pitchFamily="2" charset="-122"/>
                        <a:cs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dirty="0" smtClean="0">
                        <a:ln>
                          <a:noFill/>
                        </a:ln>
                        <a:solidFill>
                          <a:schemeClr val="tx1"/>
                        </a:solidFill>
                        <a:effectLst/>
                        <a:latin typeface="Calibri" pitchFamily="34"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Calibri" pitchFamily="34" charset="0"/>
                        <a:ea typeface="宋体" pitchFamily="2" charset="-122"/>
                        <a:cs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87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             </a:t>
                      </a:r>
                      <a:endParaRPr kumimoji="0" lang="zh-CN" altLang="en-US" sz="1800" b="0" i="0" u="none" strike="noStrike" cap="none" normalizeH="0" baseline="0" dirty="0" smtClean="0">
                        <a:ln>
                          <a:noFill/>
                        </a:ln>
                        <a:solidFill>
                          <a:schemeClr val="tx1"/>
                        </a:solidFill>
                        <a:effectLst/>
                        <a:latin typeface="Calibri" pitchFamily="34" charset="0"/>
                        <a:ea typeface="宋体" pitchFamily="2" charset="-122"/>
                        <a:cs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Calibri" pitchFamily="34" charset="0"/>
                        <a:ea typeface="宋体" pitchFamily="2" charset="-122"/>
                        <a:cs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3" name="Picture 3" descr="C:\Documents and Settings\Administrator\桌面\ppt\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301614"/>
            <a:ext cx="1377281" cy="82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a:spLocks noChangeArrowheads="1"/>
          </p:cNvSpPr>
          <p:nvPr/>
        </p:nvSpPr>
        <p:spPr bwMode="auto">
          <a:xfrm>
            <a:off x="395536" y="2697163"/>
            <a:ext cx="1838325" cy="307777"/>
          </a:xfrm>
          <a:prstGeom prst="rect">
            <a:avLst/>
          </a:prstGeom>
          <a:noFill/>
          <a:ln w="9525">
            <a:noFill/>
            <a:miter lim="800000"/>
            <a:headEnd/>
            <a:tailEnd/>
          </a:ln>
        </p:spPr>
        <p:txBody>
          <a:bodyPr>
            <a:spAutoFit/>
          </a:bodyPr>
          <a:lstStyle/>
          <a:p>
            <a:pPr>
              <a:defRPr/>
            </a:pPr>
            <a:r>
              <a:rPr lang="en-US" altLang="zh-CN" sz="1400" b="1" dirty="0">
                <a:solidFill>
                  <a:schemeClr val="tx1">
                    <a:lumMod val="65000"/>
                    <a:lumOff val="35000"/>
                  </a:schemeClr>
                </a:solidFill>
                <a:ea typeface="Tahoma" pitchFamily="34" charset="0"/>
                <a:cs typeface="Tahoma" pitchFamily="34" charset="0"/>
              </a:rPr>
              <a:t>Enterprise</a:t>
            </a:r>
          </a:p>
        </p:txBody>
      </p:sp>
      <p:sp>
        <p:nvSpPr>
          <p:cNvPr id="5" name="矩形 3"/>
          <p:cNvSpPr>
            <a:spLocks noChangeArrowheads="1"/>
          </p:cNvSpPr>
          <p:nvPr/>
        </p:nvSpPr>
        <p:spPr bwMode="auto">
          <a:xfrm>
            <a:off x="395536" y="1468438"/>
            <a:ext cx="760413" cy="307777"/>
          </a:xfrm>
          <a:prstGeom prst="rect">
            <a:avLst/>
          </a:prstGeom>
          <a:noFill/>
          <a:ln w="9525">
            <a:noFill/>
            <a:miter lim="800000"/>
            <a:headEnd/>
            <a:tailEnd/>
          </a:ln>
        </p:spPr>
        <p:txBody>
          <a:bodyPr>
            <a:spAutoFit/>
          </a:bodyPr>
          <a:lstStyle/>
          <a:p>
            <a:pPr>
              <a:defRPr/>
            </a:pPr>
            <a:r>
              <a:rPr lang="en-US" altLang="zh-CN" sz="1400" b="1" dirty="0">
                <a:solidFill>
                  <a:schemeClr val="tx1">
                    <a:lumMod val="65000"/>
                    <a:lumOff val="35000"/>
                  </a:schemeClr>
                </a:solidFill>
                <a:ea typeface="Tahoma" pitchFamily="34" charset="0"/>
                <a:cs typeface="Tahoma" pitchFamily="34" charset="0"/>
              </a:rPr>
              <a:t>SMB</a:t>
            </a:r>
          </a:p>
        </p:txBody>
      </p:sp>
      <p:sp>
        <p:nvSpPr>
          <p:cNvPr id="6" name="矩形 3"/>
          <p:cNvSpPr>
            <a:spLocks noChangeArrowheads="1"/>
          </p:cNvSpPr>
          <p:nvPr/>
        </p:nvSpPr>
        <p:spPr bwMode="auto">
          <a:xfrm>
            <a:off x="395536" y="3840163"/>
            <a:ext cx="1071562" cy="307777"/>
          </a:xfrm>
          <a:prstGeom prst="rect">
            <a:avLst/>
          </a:prstGeom>
          <a:noFill/>
          <a:ln w="9525">
            <a:noFill/>
            <a:miter lim="800000"/>
            <a:headEnd/>
            <a:tailEnd/>
          </a:ln>
        </p:spPr>
        <p:txBody>
          <a:bodyPr>
            <a:spAutoFit/>
          </a:bodyPr>
          <a:lstStyle/>
          <a:p>
            <a:pPr>
              <a:defRPr/>
            </a:pPr>
            <a:r>
              <a:rPr lang="en-US" altLang="zh-CN" sz="1400" b="1" dirty="0">
                <a:solidFill>
                  <a:schemeClr val="tx1">
                    <a:lumMod val="65000"/>
                    <a:lumOff val="35000"/>
                  </a:schemeClr>
                </a:solidFill>
                <a:ea typeface="Tahoma" pitchFamily="34" charset="0"/>
                <a:cs typeface="Tahoma" pitchFamily="34" charset="0"/>
              </a:rPr>
              <a:t>Carrier</a:t>
            </a:r>
          </a:p>
        </p:txBody>
      </p:sp>
      <p:pic>
        <p:nvPicPr>
          <p:cNvPr id="7" name="Picture 6" descr="C:\Documents and Settings\Administrator\桌面\ppt\0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8598" y="2448620"/>
            <a:ext cx="1508051"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3"/>
          <p:cNvSpPr>
            <a:spLocks noChangeArrowheads="1"/>
          </p:cNvSpPr>
          <p:nvPr/>
        </p:nvSpPr>
        <p:spPr bwMode="auto">
          <a:xfrm>
            <a:off x="8150225" y="1622326"/>
            <a:ext cx="1565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b="1" dirty="0">
                <a:solidFill>
                  <a:srgbClr val="000000"/>
                </a:solidFill>
                <a:latin typeface="Tahoma" pitchFamily="34" charset="0"/>
                <a:cs typeface="Tahoma" pitchFamily="34" charset="0"/>
              </a:rPr>
              <a:t>…</a:t>
            </a:r>
          </a:p>
        </p:txBody>
      </p:sp>
      <p:sp>
        <p:nvSpPr>
          <p:cNvPr id="9" name="矩形 3"/>
          <p:cNvSpPr>
            <a:spLocks noChangeArrowheads="1"/>
          </p:cNvSpPr>
          <p:nvPr/>
        </p:nvSpPr>
        <p:spPr bwMode="auto">
          <a:xfrm>
            <a:off x="8150225" y="2664618"/>
            <a:ext cx="1565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b="1" dirty="0">
                <a:solidFill>
                  <a:srgbClr val="000000"/>
                </a:solidFill>
                <a:latin typeface="Tahoma" pitchFamily="34" charset="0"/>
                <a:cs typeface="Tahoma" pitchFamily="34" charset="0"/>
              </a:rPr>
              <a:t>…</a:t>
            </a:r>
          </a:p>
        </p:txBody>
      </p:sp>
      <p:sp>
        <p:nvSpPr>
          <p:cNvPr id="10" name="矩形 3"/>
          <p:cNvSpPr>
            <a:spLocks noChangeArrowheads="1"/>
          </p:cNvSpPr>
          <p:nvPr/>
        </p:nvSpPr>
        <p:spPr bwMode="auto">
          <a:xfrm>
            <a:off x="8150225" y="3929063"/>
            <a:ext cx="1565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b="1" dirty="0">
                <a:solidFill>
                  <a:srgbClr val="000000"/>
                </a:solidFill>
                <a:latin typeface="Tahoma" pitchFamily="34" charset="0"/>
                <a:cs typeface="Tahoma" pitchFamily="34" charset="0"/>
              </a:rPr>
              <a:t>…</a:t>
            </a:r>
          </a:p>
        </p:txBody>
      </p:sp>
      <p:sp>
        <p:nvSpPr>
          <p:cNvPr id="11" name="矩形 3"/>
          <p:cNvSpPr>
            <a:spLocks noChangeArrowheads="1"/>
          </p:cNvSpPr>
          <p:nvPr/>
        </p:nvSpPr>
        <p:spPr bwMode="auto">
          <a:xfrm>
            <a:off x="107504" y="25460"/>
            <a:ext cx="87534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dirty="0">
                <a:solidFill>
                  <a:srgbClr val="FFFFFF"/>
                </a:solidFill>
                <a:latin typeface="+mj-lt"/>
                <a:cs typeface="Arial" pitchFamily="34" charset="0"/>
              </a:rPr>
              <a:t>Worldwide </a:t>
            </a:r>
            <a:r>
              <a:rPr lang="en-US" altLang="zh-CN" sz="2800" dirty="0" smtClean="0">
                <a:solidFill>
                  <a:srgbClr val="FFFFFF"/>
                </a:solidFill>
                <a:latin typeface="+mj-lt"/>
                <a:cs typeface="Arial" pitchFamily="34" charset="0"/>
              </a:rPr>
              <a:t>Partners (</a:t>
            </a:r>
            <a:r>
              <a:rPr lang="en-US" altLang="zh-CN" sz="2800" dirty="0">
                <a:solidFill>
                  <a:srgbClr val="FFFFFF"/>
                </a:solidFill>
                <a:latin typeface="+mj-lt"/>
                <a:cs typeface="Arial" pitchFamily="34" charset="0"/>
              </a:rPr>
              <a:t>Partial List)</a:t>
            </a:r>
          </a:p>
        </p:txBody>
      </p:sp>
      <p:pic>
        <p:nvPicPr>
          <p:cNvPr id="12" name="Picture 3" descr="E:\认证LOGO\techPartn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5875" y="3922714"/>
            <a:ext cx="1632029" cy="32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3"/>
          <p:cNvSpPr>
            <a:spLocks noChangeArrowheads="1"/>
          </p:cNvSpPr>
          <p:nvPr/>
        </p:nvSpPr>
        <p:spPr bwMode="auto">
          <a:xfrm>
            <a:off x="395536" y="5053013"/>
            <a:ext cx="1643062" cy="307777"/>
          </a:xfrm>
          <a:prstGeom prst="rect">
            <a:avLst/>
          </a:prstGeom>
          <a:noFill/>
          <a:ln w="9525">
            <a:noFill/>
            <a:miter lim="800000"/>
            <a:headEnd/>
            <a:tailEnd/>
          </a:ln>
        </p:spPr>
        <p:txBody>
          <a:bodyPr>
            <a:spAutoFit/>
          </a:bodyPr>
          <a:lstStyle/>
          <a:p>
            <a:pPr>
              <a:defRPr/>
            </a:pPr>
            <a:r>
              <a:rPr lang="en-US" altLang="zh-CN" sz="1400" b="1" dirty="0">
                <a:solidFill>
                  <a:schemeClr val="tx1">
                    <a:lumMod val="65000"/>
                    <a:lumOff val="35000"/>
                  </a:schemeClr>
                </a:solidFill>
                <a:ea typeface="Tahoma" pitchFamily="34" charset="0"/>
                <a:cs typeface="Tahoma" pitchFamily="34" charset="0"/>
              </a:rPr>
              <a:t>IP Contact Center</a:t>
            </a:r>
          </a:p>
        </p:txBody>
      </p:sp>
      <p:pic>
        <p:nvPicPr>
          <p:cNvPr id="14" name="图片 22" descr="Cosmocom.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3824" y="5005741"/>
            <a:ext cx="1731214" cy="46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3"/>
          <p:cNvSpPr>
            <a:spLocks noChangeArrowheads="1"/>
          </p:cNvSpPr>
          <p:nvPr/>
        </p:nvSpPr>
        <p:spPr bwMode="auto">
          <a:xfrm>
            <a:off x="8150225" y="5143500"/>
            <a:ext cx="1565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b="1" dirty="0">
                <a:solidFill>
                  <a:srgbClr val="000000"/>
                </a:solidFill>
                <a:latin typeface="Tahoma" pitchFamily="34" charset="0"/>
                <a:cs typeface="Tahoma" pitchFamily="34" charset="0"/>
              </a:rPr>
              <a:t>…</a:t>
            </a:r>
          </a:p>
        </p:txBody>
      </p:sp>
      <p:pic>
        <p:nvPicPr>
          <p:cNvPr id="16" name="Picture 2" descr="F:\2.市场任务\Partner\中小图\inin 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80667" y="4798025"/>
            <a:ext cx="894392" cy="88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9" descr="E:\yealink logo\partner\partner logo 及 源文件\logo3CXvector.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33861" y="1567331"/>
            <a:ext cx="952178" cy="345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C:\Users\yl0073\47403\Genesys2012-Logo\Genesys2012-Logo\Genesys-Color\Geneys_logo_CMYK.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48061" y="4805507"/>
            <a:ext cx="2047875"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yl0073\47403\imagesCAPJNCVT_副本.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18250" y="2448620"/>
            <a:ext cx="1419225"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Users\yl0073\47403\NEC_logo.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9806" y="2697163"/>
            <a:ext cx="148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Users\yl0037\Desktop\IMG_23012013_171714.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64470" y="3742216"/>
            <a:ext cx="1811337"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C:\Users\yl0037\Desktop\IMG_23012013_171729.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15038" y="3729038"/>
            <a:ext cx="20256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00855" y="1500423"/>
            <a:ext cx="1359078" cy="428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descr="C:\Users\Administrator\Desktop\下载 (1).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80667" y="1517800"/>
            <a:ext cx="1406916" cy="501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41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3"/>
          <p:cNvSpPr txBox="1">
            <a:spLocks/>
          </p:cNvSpPr>
          <p:nvPr/>
        </p:nvSpPr>
        <p:spPr>
          <a:xfrm>
            <a:off x="107504" y="44624"/>
            <a:ext cx="7941568"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icrosoft YaHei" pitchFamily="34" charset="-122"/>
                <a:ea typeface="Microsoft YaHei" pitchFamily="34" charset="-122"/>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icrosoft YaHei" pitchFamily="34" charset="-122"/>
                <a:ea typeface="Microsoft YaHei" pitchFamily="34" charset="-122"/>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icrosoft YaHei" pitchFamily="34" charset="-122"/>
                <a:ea typeface="Microsoft YaHei" pitchFamily="34" charset="-122"/>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icrosoft YaHei" pitchFamily="34" charset="-122"/>
                <a:ea typeface="Microsoft YaHei" pitchFamily="34" charset="-122"/>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icrosoft YaHei" pitchFamily="34" charset="-122"/>
                <a:ea typeface="Microsoft YaHei" pitchFamily="34" charset="-122"/>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altLang="zh-CN" sz="2800" b="1" smtClean="0">
                <a:solidFill>
                  <a:schemeClr val="bg1"/>
                </a:solidFill>
                <a:latin typeface="+mn-lt"/>
              </a:rPr>
              <a:t>One-Stop Service</a:t>
            </a:r>
            <a:endParaRPr lang="zh-TW" altLang="en-US" sz="2800" b="1" dirty="0">
              <a:solidFill>
                <a:schemeClr val="bg1"/>
              </a:solidFill>
              <a:latin typeface="+mn-lt"/>
              <a:ea typeface="+mj-ea"/>
            </a:endParaRPr>
          </a:p>
        </p:txBody>
      </p:sp>
      <p:sp>
        <p:nvSpPr>
          <p:cNvPr id="3" name="Content Placeholder 2"/>
          <p:cNvSpPr>
            <a:spLocks noGrp="1"/>
          </p:cNvSpPr>
          <p:nvPr/>
        </p:nvSpPr>
        <p:spPr bwMode="auto">
          <a:xfrm>
            <a:off x="402367" y="3356992"/>
            <a:ext cx="8568951" cy="25202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lvl="0"/>
            <a:r>
              <a:rPr lang="en-US" altLang="zh-CN" b="1" dirty="0" smtClean="0">
                <a:solidFill>
                  <a:schemeClr val="tx1">
                    <a:lumMod val="85000"/>
                    <a:lumOff val="15000"/>
                  </a:schemeClr>
                </a:solidFill>
                <a:latin typeface="+mn-lt"/>
              </a:rPr>
              <a:t>Local Office</a:t>
            </a:r>
          </a:p>
          <a:p>
            <a:pPr marL="285750" lvl="0" indent="-285750">
              <a:lnSpc>
                <a:spcPct val="150000"/>
              </a:lnSpc>
              <a:buFont typeface="Arial" pitchFamily="34" charset="0"/>
              <a:buChar char="•"/>
            </a:pPr>
            <a:r>
              <a:rPr lang="en-US" altLang="zh-CN" sz="1400" dirty="0" smtClean="0">
                <a:solidFill>
                  <a:schemeClr val="tx1">
                    <a:lumMod val="75000"/>
                    <a:lumOff val="25000"/>
                  </a:schemeClr>
                </a:solidFill>
                <a:latin typeface="+mn-lt"/>
              </a:rPr>
              <a:t>To provide direct Commercial and Technical service to Partners</a:t>
            </a:r>
          </a:p>
          <a:p>
            <a:pPr marL="285750" lvl="0" indent="-285750">
              <a:lnSpc>
                <a:spcPct val="150000"/>
              </a:lnSpc>
              <a:buFont typeface="Arial" pitchFamily="34" charset="0"/>
              <a:buChar char="•"/>
            </a:pPr>
            <a:r>
              <a:rPr lang="en-US" altLang="zh-CN" sz="1400" dirty="0" smtClean="0">
                <a:solidFill>
                  <a:schemeClr val="tx1">
                    <a:lumMod val="75000"/>
                    <a:lumOff val="25000"/>
                  </a:schemeClr>
                </a:solidFill>
                <a:latin typeface="+mn-lt"/>
              </a:rPr>
              <a:t>Regional product requirement and marketing support</a:t>
            </a:r>
          </a:p>
          <a:p>
            <a:pPr marL="285750" lvl="0" indent="-285750">
              <a:lnSpc>
                <a:spcPct val="150000"/>
              </a:lnSpc>
              <a:buFont typeface="Arial" pitchFamily="34" charset="0"/>
              <a:buChar char="•"/>
            </a:pPr>
            <a:endParaRPr lang="en-US" altLang="zh-CN" sz="1400" dirty="0" smtClean="0">
              <a:latin typeface="+mn-lt"/>
            </a:endParaRPr>
          </a:p>
          <a:p>
            <a:pPr lvl="0"/>
            <a:r>
              <a:rPr lang="en-US" altLang="zh-CN" b="1" dirty="0" smtClean="0">
                <a:solidFill>
                  <a:schemeClr val="tx1">
                    <a:lumMod val="85000"/>
                    <a:lumOff val="15000"/>
                  </a:schemeClr>
                </a:solidFill>
                <a:latin typeface="+mn-lt"/>
              </a:rPr>
              <a:t>Talk Directly to the Yealink Technical Support Team</a:t>
            </a:r>
          </a:p>
          <a:p>
            <a:pPr marL="285750" lvl="0" indent="-285750">
              <a:lnSpc>
                <a:spcPct val="150000"/>
              </a:lnSpc>
              <a:buFont typeface="Arial" pitchFamily="34" charset="0"/>
              <a:buChar char="•"/>
            </a:pPr>
            <a:r>
              <a:rPr lang="en-US" altLang="zh-CN" sz="1400" dirty="0" smtClean="0">
                <a:solidFill>
                  <a:schemeClr val="tx1">
                    <a:lumMod val="75000"/>
                    <a:lumOff val="25000"/>
                  </a:schemeClr>
                </a:solidFill>
                <a:latin typeface="+mn-lt"/>
              </a:rPr>
              <a:t>Trouble-shooting system</a:t>
            </a:r>
          </a:p>
          <a:p>
            <a:pPr marL="285750" lvl="0" indent="-285750">
              <a:lnSpc>
                <a:spcPct val="150000"/>
              </a:lnSpc>
              <a:buFont typeface="Arial" pitchFamily="34" charset="0"/>
              <a:buChar char="•"/>
            </a:pPr>
            <a:r>
              <a:rPr lang="en-US" altLang="zh-CN" sz="1400" dirty="0" smtClean="0">
                <a:solidFill>
                  <a:schemeClr val="tx1">
                    <a:lumMod val="75000"/>
                    <a:lumOff val="25000"/>
                  </a:schemeClr>
                </a:solidFill>
                <a:latin typeface="+mn-lt"/>
              </a:rPr>
              <a:t>Onsite technical support</a:t>
            </a:r>
          </a:p>
          <a:p>
            <a:pPr marL="285750" lvl="0" indent="-285750">
              <a:lnSpc>
                <a:spcPct val="150000"/>
              </a:lnSpc>
              <a:buFont typeface="Arial" pitchFamily="34" charset="0"/>
              <a:buChar char="•"/>
            </a:pPr>
            <a:r>
              <a:rPr lang="en-US" altLang="zh-CN" sz="1400" dirty="0" smtClean="0">
                <a:solidFill>
                  <a:schemeClr val="tx1">
                    <a:lumMod val="75000"/>
                    <a:lumOff val="25000"/>
                  </a:schemeClr>
                </a:solidFill>
                <a:latin typeface="+mn-lt"/>
              </a:rPr>
              <a:t>Share partner workloads</a:t>
            </a:r>
            <a:endParaRPr lang="zh-CN" altLang="zh-CN" sz="1400" dirty="0" smtClean="0">
              <a:solidFill>
                <a:schemeClr val="tx1">
                  <a:lumMod val="75000"/>
                  <a:lumOff val="25000"/>
                </a:schemeClr>
              </a:solidFill>
              <a:latin typeface="+mn-lt"/>
            </a:endParaRPr>
          </a:p>
          <a:p>
            <a:pPr lvl="0"/>
            <a:endParaRPr lang="en-US" altLang="zh-CN" dirty="0" smtClean="0"/>
          </a:p>
          <a:p>
            <a:pPr marL="285750" lvl="0" indent="-285750">
              <a:buFont typeface="Arial" pitchFamily="34" charset="0"/>
              <a:buChar char="•"/>
            </a:pPr>
            <a:endParaRPr lang="zh-CN" altLang="zh-CN" dirty="0"/>
          </a:p>
        </p:txBody>
      </p:sp>
      <p:grpSp>
        <p:nvGrpSpPr>
          <p:cNvPr id="4" name="组合 3"/>
          <p:cNvGrpSpPr/>
          <p:nvPr/>
        </p:nvGrpSpPr>
        <p:grpSpPr>
          <a:xfrm>
            <a:off x="6444208" y="980728"/>
            <a:ext cx="2598844" cy="2036296"/>
            <a:chOff x="6444208" y="1496200"/>
            <a:chExt cx="2598844" cy="2036296"/>
          </a:xfrm>
        </p:grpSpPr>
        <p:grpSp>
          <p:nvGrpSpPr>
            <p:cNvPr id="5" name="组合 4"/>
            <p:cNvGrpSpPr/>
            <p:nvPr/>
          </p:nvGrpSpPr>
          <p:grpSpPr>
            <a:xfrm>
              <a:off x="6444208" y="1496200"/>
              <a:ext cx="2312725" cy="1715384"/>
              <a:chOff x="6545156" y="1496200"/>
              <a:chExt cx="2312725" cy="1715384"/>
            </a:xfrm>
          </p:grpSpPr>
          <p:pic>
            <p:nvPicPr>
              <p:cNvPr id="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1" b="4667"/>
              <a:stretch/>
            </p:blipFill>
            <p:spPr bwMode="auto">
              <a:xfrm>
                <a:off x="6545156" y="1496200"/>
                <a:ext cx="2312725" cy="171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15179" y="2842252"/>
                <a:ext cx="1033745" cy="369332"/>
              </a:xfrm>
              <a:prstGeom prst="rect">
                <a:avLst/>
              </a:prstGeom>
              <a:noFill/>
            </p:spPr>
            <p:txBody>
              <a:bodyPr wrap="none" rtlCol="0">
                <a:spAutoFit/>
              </a:bodyPr>
              <a:lstStyle/>
              <a:p>
                <a:r>
                  <a:rPr lang="en-US" altLang="zh-CN" b="1" dirty="0">
                    <a:solidFill>
                      <a:schemeClr val="bg1"/>
                    </a:solidFill>
                    <a:latin typeface="+mn-lt"/>
                    <a:cs typeface="Arial" pitchFamily="34" charset="0"/>
                  </a:rPr>
                  <a:t>Australia</a:t>
                </a:r>
                <a:endParaRPr lang="zh-CN" altLang="en-US" b="1" dirty="0">
                  <a:solidFill>
                    <a:schemeClr val="bg1"/>
                  </a:solidFill>
                  <a:latin typeface="+mn-lt"/>
                  <a:cs typeface="Arial" pitchFamily="34" charset="0"/>
                </a:endParaRPr>
              </a:p>
            </p:txBody>
          </p:sp>
        </p:gr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0066" y="2890672"/>
              <a:ext cx="1162986" cy="6418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组合 8"/>
          <p:cNvGrpSpPr/>
          <p:nvPr/>
        </p:nvGrpSpPr>
        <p:grpSpPr>
          <a:xfrm>
            <a:off x="3429188" y="1018396"/>
            <a:ext cx="2798917" cy="2020882"/>
            <a:chOff x="3605225" y="1381529"/>
            <a:chExt cx="2798917" cy="2020882"/>
          </a:xfrm>
        </p:grpSpPr>
        <p:grpSp>
          <p:nvGrpSpPr>
            <p:cNvPr id="10" name="组合 9"/>
            <p:cNvGrpSpPr/>
            <p:nvPr/>
          </p:nvGrpSpPr>
          <p:grpSpPr>
            <a:xfrm>
              <a:off x="3631025" y="1381529"/>
              <a:ext cx="2773117" cy="2020882"/>
              <a:chOff x="3743020" y="1208100"/>
              <a:chExt cx="2773117" cy="2020882"/>
            </a:xfrm>
          </p:grpSpPr>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544"/>
              <a:stretch/>
            </p:blipFill>
            <p:spPr bwMode="auto">
              <a:xfrm>
                <a:off x="3743020" y="1208100"/>
                <a:ext cx="2367488" cy="16888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Kevin\Desktop\353-545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928" r="8539"/>
              <a:stretch/>
            </p:blipFill>
            <p:spPr bwMode="auto">
              <a:xfrm>
                <a:off x="5704880" y="2564904"/>
                <a:ext cx="811257" cy="6640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sp>
          <p:nvSpPr>
            <p:cNvPr id="11" name="矩形 10"/>
            <p:cNvSpPr/>
            <p:nvPr/>
          </p:nvSpPr>
          <p:spPr>
            <a:xfrm>
              <a:off x="3605225" y="2707806"/>
              <a:ext cx="2393288" cy="369332"/>
            </a:xfrm>
            <a:prstGeom prst="rect">
              <a:avLst/>
            </a:prstGeom>
          </p:spPr>
          <p:txBody>
            <a:bodyPr wrap="square">
              <a:spAutoFit/>
            </a:bodyPr>
            <a:lstStyle/>
            <a:p>
              <a:r>
                <a:rPr lang="en-US" altLang="zh-CN" b="1" dirty="0" smtClean="0">
                  <a:solidFill>
                    <a:schemeClr val="bg1"/>
                  </a:solidFill>
                  <a:latin typeface="+mn-lt"/>
                  <a:cs typeface="Arial" pitchFamily="34" charset="0"/>
                </a:rPr>
                <a:t>European Office</a:t>
              </a:r>
            </a:p>
          </p:txBody>
        </p:sp>
      </p:grpSp>
      <p:grpSp>
        <p:nvGrpSpPr>
          <p:cNvPr id="14" name="组合 13"/>
          <p:cNvGrpSpPr/>
          <p:nvPr/>
        </p:nvGrpSpPr>
        <p:grpSpPr>
          <a:xfrm>
            <a:off x="467544" y="1018396"/>
            <a:ext cx="2677516" cy="2025957"/>
            <a:chOff x="474700" y="1381529"/>
            <a:chExt cx="2677516" cy="2025957"/>
          </a:xfrm>
        </p:grpSpPr>
        <p:grpSp>
          <p:nvGrpSpPr>
            <p:cNvPr id="15" name="组合 14"/>
            <p:cNvGrpSpPr/>
            <p:nvPr/>
          </p:nvGrpSpPr>
          <p:grpSpPr>
            <a:xfrm>
              <a:off x="474700" y="1381529"/>
              <a:ext cx="2677516" cy="2025957"/>
              <a:chOff x="1037091" y="1383255"/>
              <a:chExt cx="2677516" cy="2025957"/>
            </a:xfrm>
          </p:grpSpPr>
          <p:pic>
            <p:nvPicPr>
              <p:cNvPr id="17"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30" t="9647" r="7280" b="10757"/>
              <a:stretch/>
            </p:blipFill>
            <p:spPr bwMode="auto">
              <a:xfrm>
                <a:off x="1037091" y="1383255"/>
                <a:ext cx="2422292" cy="1677716"/>
              </a:xfrm>
              <a:prstGeom prst="rect">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pic>
            <p:nvPicPr>
              <p:cNvPr id="18" name="Picture 3" descr="C:\Users\Kevin\Desktop\20092415124717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592" t="11154" r="27541"/>
              <a:stretch/>
            </p:blipFill>
            <p:spPr bwMode="auto">
              <a:xfrm>
                <a:off x="2946704" y="2779683"/>
                <a:ext cx="767903" cy="6295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sp>
          <p:nvSpPr>
            <p:cNvPr id="16" name="TextBox 15"/>
            <p:cNvSpPr txBox="1"/>
            <p:nvPr/>
          </p:nvSpPr>
          <p:spPr>
            <a:xfrm>
              <a:off x="474700" y="2700597"/>
              <a:ext cx="1915373" cy="369332"/>
            </a:xfrm>
            <a:prstGeom prst="rect">
              <a:avLst/>
            </a:prstGeom>
            <a:noFill/>
          </p:spPr>
          <p:txBody>
            <a:bodyPr wrap="square" rtlCol="0">
              <a:spAutoFit/>
            </a:bodyPr>
            <a:lstStyle/>
            <a:p>
              <a:r>
                <a:rPr lang="en-US" altLang="zh-CN" b="1" dirty="0" smtClean="0">
                  <a:solidFill>
                    <a:schemeClr val="bg1"/>
                  </a:solidFill>
                  <a:latin typeface="+mn-lt"/>
                  <a:cs typeface="Arial" pitchFamily="34" charset="0"/>
                </a:rPr>
                <a:t>US Office</a:t>
              </a:r>
            </a:p>
          </p:txBody>
        </p:sp>
      </p:grpSp>
    </p:spTree>
    <p:extLst>
      <p:ext uri="{BB962C8B-B14F-4D97-AF65-F5344CB8AC3E}">
        <p14:creationId xmlns:p14="http://schemas.microsoft.com/office/powerpoint/2010/main" val="226253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1" y="767614"/>
            <a:ext cx="6909092" cy="3426909"/>
          </a:xfrm>
          <a:prstGeom prst="rect">
            <a:avLst/>
          </a:prstGeom>
        </p:spPr>
      </p:pic>
      <p:sp>
        <p:nvSpPr>
          <p:cNvPr id="3" name="矩形 2"/>
          <p:cNvSpPr>
            <a:spLocks noChangeArrowheads="1"/>
          </p:cNvSpPr>
          <p:nvPr/>
        </p:nvSpPr>
        <p:spPr bwMode="auto">
          <a:xfrm>
            <a:off x="250825" y="1822450"/>
            <a:ext cx="621665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007955"/>
              </a:buClr>
              <a:buSzPct val="60000"/>
              <a:buFont typeface="Wingdings" pitchFamily="2" charset="2"/>
              <a:buChar char="n"/>
            </a:pPr>
            <a:r>
              <a:rPr lang="en-US" altLang="zh-CN" b="1" dirty="0">
                <a:solidFill>
                  <a:schemeClr val="tx1">
                    <a:lumMod val="65000"/>
                    <a:lumOff val="35000"/>
                  </a:schemeClr>
                </a:solidFill>
                <a:latin typeface="+mj-lt"/>
                <a:sym typeface="Tahoma" pitchFamily="34" charset="0"/>
              </a:rPr>
              <a:t>  BLF/BLA</a:t>
            </a:r>
            <a:endParaRPr lang="zh-CN" altLang="en-US" b="1" dirty="0">
              <a:solidFill>
                <a:schemeClr val="tx1">
                  <a:lumMod val="65000"/>
                  <a:lumOff val="35000"/>
                </a:schemeClr>
              </a:solidFill>
              <a:latin typeface="+mj-lt"/>
              <a:sym typeface="Tahoma" pitchFamily="34" charset="0"/>
            </a:endParaRPr>
          </a:p>
          <a:p>
            <a:pPr>
              <a:buClr>
                <a:srgbClr val="007955"/>
              </a:buClr>
              <a:buSzPct val="60000"/>
              <a:buFont typeface="Wingdings" pitchFamily="2" charset="2"/>
              <a:buChar char="n"/>
            </a:pPr>
            <a:r>
              <a:rPr lang="en-US" altLang="zh-CN" b="1" dirty="0">
                <a:solidFill>
                  <a:schemeClr val="tx1">
                    <a:lumMod val="65000"/>
                    <a:lumOff val="35000"/>
                  </a:schemeClr>
                </a:solidFill>
                <a:latin typeface="+mj-lt"/>
                <a:sym typeface="Tahoma" pitchFamily="34" charset="0"/>
              </a:rPr>
              <a:t>  Voice mail</a:t>
            </a:r>
            <a:endParaRPr lang="zh-CN" altLang="en-US" b="1" dirty="0">
              <a:solidFill>
                <a:schemeClr val="tx1">
                  <a:lumMod val="65000"/>
                  <a:lumOff val="35000"/>
                </a:schemeClr>
              </a:solidFill>
              <a:latin typeface="+mj-lt"/>
              <a:sym typeface="Tahoma" pitchFamily="34" charset="0"/>
            </a:endParaRPr>
          </a:p>
          <a:p>
            <a:pPr>
              <a:buClr>
                <a:srgbClr val="007955"/>
              </a:buClr>
              <a:buSzPct val="60000"/>
              <a:buFont typeface="Wingdings" pitchFamily="2" charset="2"/>
              <a:buChar char="n"/>
            </a:pPr>
            <a:r>
              <a:rPr lang="en-US" altLang="zh-CN" b="1" dirty="0">
                <a:solidFill>
                  <a:schemeClr val="tx1">
                    <a:lumMod val="65000"/>
                    <a:lumOff val="35000"/>
                  </a:schemeClr>
                </a:solidFill>
                <a:latin typeface="+mj-lt"/>
                <a:sym typeface="Tahoma" pitchFamily="34" charset="0"/>
              </a:rPr>
              <a:t>  Intercom/Paging</a:t>
            </a:r>
            <a:endParaRPr lang="zh-CN" altLang="en-US" b="1" dirty="0">
              <a:solidFill>
                <a:schemeClr val="tx1">
                  <a:lumMod val="65000"/>
                  <a:lumOff val="35000"/>
                </a:schemeClr>
              </a:solidFill>
              <a:latin typeface="+mj-lt"/>
              <a:sym typeface="Tahoma" pitchFamily="34" charset="0"/>
            </a:endParaRPr>
          </a:p>
          <a:p>
            <a:pPr>
              <a:buClr>
                <a:srgbClr val="007955"/>
              </a:buClr>
              <a:buSzPct val="60000"/>
              <a:buFont typeface="Wingdings" pitchFamily="2" charset="2"/>
              <a:buChar char="n"/>
            </a:pPr>
            <a:r>
              <a:rPr lang="en-US" altLang="zh-CN" b="1" dirty="0">
                <a:solidFill>
                  <a:schemeClr val="tx1">
                    <a:lumMod val="65000"/>
                    <a:lumOff val="35000"/>
                  </a:schemeClr>
                </a:solidFill>
                <a:latin typeface="+mj-lt"/>
                <a:sym typeface="Tahoma" pitchFamily="34" charset="0"/>
              </a:rPr>
              <a:t>  Call pickup/park</a:t>
            </a:r>
            <a:endParaRPr lang="zh-CN" altLang="en-US" b="1" dirty="0">
              <a:solidFill>
                <a:schemeClr val="tx1">
                  <a:lumMod val="65000"/>
                  <a:lumOff val="35000"/>
                </a:schemeClr>
              </a:solidFill>
              <a:latin typeface="+mj-lt"/>
              <a:sym typeface="Tahoma" pitchFamily="34" charset="0"/>
            </a:endParaRPr>
          </a:p>
          <a:p>
            <a:pPr>
              <a:buClr>
                <a:srgbClr val="007955"/>
              </a:buClr>
              <a:buSzPct val="60000"/>
              <a:buFont typeface="Wingdings" pitchFamily="2" charset="2"/>
              <a:buChar char="n"/>
            </a:pPr>
            <a:r>
              <a:rPr lang="en-US" altLang="zh-CN" b="1" dirty="0">
                <a:solidFill>
                  <a:schemeClr val="tx1">
                    <a:lumMod val="65000"/>
                    <a:lumOff val="35000"/>
                  </a:schemeClr>
                </a:solidFill>
                <a:latin typeface="+mj-lt"/>
                <a:sym typeface="Tahoma" pitchFamily="34" charset="0"/>
              </a:rPr>
              <a:t>  Dial plan</a:t>
            </a:r>
            <a:endParaRPr lang="zh-CN" altLang="en-US" b="1" dirty="0">
              <a:solidFill>
                <a:schemeClr val="tx1">
                  <a:lumMod val="65000"/>
                  <a:lumOff val="35000"/>
                </a:schemeClr>
              </a:solidFill>
              <a:latin typeface="+mj-lt"/>
              <a:sym typeface="Tahoma" pitchFamily="34" charset="0"/>
            </a:endParaRPr>
          </a:p>
          <a:p>
            <a:pPr>
              <a:buClr>
                <a:srgbClr val="007955"/>
              </a:buClr>
              <a:buSzPct val="60000"/>
              <a:buFont typeface="Wingdings" pitchFamily="2" charset="2"/>
              <a:buChar char="n"/>
            </a:pPr>
            <a:r>
              <a:rPr lang="en-US" altLang="zh-CN" b="1" dirty="0">
                <a:solidFill>
                  <a:schemeClr val="tx1">
                    <a:lumMod val="65000"/>
                    <a:lumOff val="35000"/>
                  </a:schemeClr>
                </a:solidFill>
                <a:latin typeface="+mj-lt"/>
                <a:sym typeface="Tahoma" pitchFamily="34" charset="0"/>
              </a:rPr>
              <a:t>  Call recording</a:t>
            </a:r>
            <a:endParaRPr lang="zh-CN" altLang="en-US" b="1" dirty="0">
              <a:solidFill>
                <a:schemeClr val="tx1">
                  <a:lumMod val="65000"/>
                  <a:lumOff val="35000"/>
                </a:schemeClr>
              </a:solidFill>
              <a:latin typeface="+mj-lt"/>
              <a:sym typeface="Tahoma" pitchFamily="34" charset="0"/>
            </a:endParaRPr>
          </a:p>
          <a:p>
            <a:pPr>
              <a:buClr>
                <a:srgbClr val="007955"/>
              </a:buClr>
              <a:buSzPct val="60000"/>
              <a:buFont typeface="Wingdings" pitchFamily="2" charset="2"/>
              <a:buChar char="n"/>
            </a:pPr>
            <a:r>
              <a:rPr lang="en-US" altLang="zh-CN" b="1" dirty="0">
                <a:solidFill>
                  <a:schemeClr val="tx1">
                    <a:lumMod val="65000"/>
                    <a:lumOff val="35000"/>
                  </a:schemeClr>
                </a:solidFill>
                <a:latin typeface="+mj-lt"/>
                <a:sym typeface="Tahoma" pitchFamily="34" charset="0"/>
              </a:rPr>
              <a:t>  Auto provision</a:t>
            </a:r>
            <a:endParaRPr lang="zh-CN" altLang="en-US" b="1" dirty="0">
              <a:solidFill>
                <a:schemeClr val="tx1">
                  <a:lumMod val="65000"/>
                  <a:lumOff val="35000"/>
                </a:schemeClr>
              </a:solidFill>
              <a:latin typeface="+mj-lt"/>
              <a:sym typeface="Tahoma" pitchFamily="34" charset="0"/>
            </a:endParaRPr>
          </a:p>
          <a:p>
            <a:pPr>
              <a:buClr>
                <a:srgbClr val="007955"/>
              </a:buClr>
              <a:buSzPct val="60000"/>
              <a:buFont typeface="Wingdings" pitchFamily="2" charset="2"/>
              <a:buChar char="n"/>
            </a:pPr>
            <a:r>
              <a:rPr lang="en-US" altLang="zh-CN" b="1" dirty="0">
                <a:solidFill>
                  <a:schemeClr val="tx1">
                    <a:lumMod val="65000"/>
                    <a:lumOff val="35000"/>
                  </a:schemeClr>
                </a:solidFill>
                <a:latin typeface="Tahoma" pitchFamily="34" charset="0"/>
                <a:sym typeface="Tahoma" pitchFamily="34" charset="0"/>
              </a:rPr>
              <a:t>  ……</a:t>
            </a:r>
            <a:endParaRPr lang="zh-CN" altLang="en-US" dirty="0">
              <a:solidFill>
                <a:schemeClr val="tx1">
                  <a:lumMod val="65000"/>
                  <a:lumOff val="35000"/>
                </a:schemeClr>
              </a:solidFill>
              <a:sym typeface="Calibri" pitchFamily="34" charset="0"/>
            </a:endParaRPr>
          </a:p>
        </p:txBody>
      </p:sp>
      <p:sp>
        <p:nvSpPr>
          <p:cNvPr id="4" name="TextBox 3"/>
          <p:cNvSpPr>
            <a:spLocks noChangeArrowheads="1"/>
          </p:cNvSpPr>
          <p:nvPr/>
        </p:nvSpPr>
        <p:spPr bwMode="auto">
          <a:xfrm>
            <a:off x="250825" y="1358900"/>
            <a:ext cx="4787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b="1" u="sng" dirty="0">
                <a:solidFill>
                  <a:srgbClr val="007955"/>
                </a:solidFill>
                <a:latin typeface="+mj-lt"/>
                <a:sym typeface="Tahoma" pitchFamily="34" charset="0"/>
              </a:rPr>
              <a:t>Features for SMB</a:t>
            </a:r>
            <a:endParaRPr lang="zh-CN" altLang="en-US" dirty="0">
              <a:latin typeface="+mj-lt"/>
              <a:sym typeface="Calibri" pitchFamily="34" charset="0"/>
            </a:endParaRPr>
          </a:p>
        </p:txBody>
      </p:sp>
      <p:sp>
        <p:nvSpPr>
          <p:cNvPr id="5" name="TextBox 5"/>
          <p:cNvSpPr>
            <a:spLocks noChangeArrowheads="1"/>
          </p:cNvSpPr>
          <p:nvPr/>
        </p:nvSpPr>
        <p:spPr bwMode="auto">
          <a:xfrm>
            <a:off x="250825" y="4687888"/>
            <a:ext cx="4857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b="1" u="sng" dirty="0">
                <a:solidFill>
                  <a:srgbClr val="007955"/>
                </a:solidFill>
                <a:latin typeface="+mj-lt"/>
                <a:sym typeface="Tahoma" pitchFamily="34" charset="0"/>
              </a:rPr>
              <a:t>Certified by the leading IP-PBX</a:t>
            </a:r>
            <a:endParaRPr lang="zh-CN" altLang="en-US" dirty="0">
              <a:latin typeface="+mj-lt"/>
              <a:sym typeface="Calibri" pitchFamily="34" charset="0"/>
            </a:endParaRPr>
          </a:p>
        </p:txBody>
      </p:sp>
      <p:sp>
        <p:nvSpPr>
          <p:cNvPr id="6" name="TextBox 14"/>
          <p:cNvSpPr>
            <a:spLocks noChangeArrowheads="1"/>
          </p:cNvSpPr>
          <p:nvPr/>
        </p:nvSpPr>
        <p:spPr bwMode="auto">
          <a:xfrm>
            <a:off x="7610475" y="4973638"/>
            <a:ext cx="12858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4800">
                <a:solidFill>
                  <a:srgbClr val="000000"/>
                </a:solidFill>
                <a:latin typeface="Arial Unicode MS" pitchFamily="34" charset="-122"/>
                <a:ea typeface="Arial Unicode MS" pitchFamily="34" charset="-122"/>
                <a:cs typeface="Arial Unicode MS" pitchFamily="34" charset="-122"/>
                <a:sym typeface="Arial Unicode MS" pitchFamily="34" charset="-122"/>
              </a:rPr>
              <a:t>…</a:t>
            </a:r>
            <a:endParaRPr lang="zh-CN" altLang="en-US">
              <a:sym typeface="Calibri" pitchFamily="34" charset="0"/>
            </a:endParaRPr>
          </a:p>
        </p:txBody>
      </p:sp>
      <p:sp>
        <p:nvSpPr>
          <p:cNvPr id="7" name="矩形 3"/>
          <p:cNvSpPr>
            <a:spLocks noChangeArrowheads="1"/>
          </p:cNvSpPr>
          <p:nvPr/>
        </p:nvSpPr>
        <p:spPr bwMode="auto">
          <a:xfrm>
            <a:off x="179512" y="111637"/>
            <a:ext cx="6446403"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80000"/>
              </a:lnSpc>
            </a:pPr>
            <a:r>
              <a:rPr lang="en-US" altLang="zh-CN" sz="2400" b="1" dirty="0" smtClean="0">
                <a:solidFill>
                  <a:schemeClr val="bg1"/>
                </a:solidFill>
                <a:latin typeface="+mn-lt"/>
                <a:ea typeface="Tahoma" pitchFamily="34" charset="0"/>
                <a:cs typeface="Tahoma" pitchFamily="34" charset="0"/>
                <a:sym typeface="Tahoma" pitchFamily="34" charset="0"/>
              </a:rPr>
              <a:t>SMB Solution</a:t>
            </a:r>
            <a:endParaRPr lang="zh-CN" altLang="en-US" sz="2400" b="1" dirty="0">
              <a:solidFill>
                <a:schemeClr val="bg1"/>
              </a:solidFill>
              <a:latin typeface="+mn-lt"/>
              <a:cs typeface="Tahoma" pitchFamily="34" charset="0"/>
              <a:sym typeface="Calibri" pitchFamily="34" charset="0"/>
            </a:endParaRPr>
          </a:p>
        </p:txBody>
      </p:sp>
      <p:pic>
        <p:nvPicPr>
          <p:cNvPr id="8" name="Picture 1" descr="F:\2.市场任务\Partner\中小图\3c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475" y="5323111"/>
            <a:ext cx="9286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F:\2.市场任务\Partner\原图\asterisk-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203" y="5194300"/>
            <a:ext cx="101441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F:\2.市场任务\Partner\中小图\elastix_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1303" y="5275039"/>
            <a:ext cx="14859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www.yealink.com/Uploads/partners/4ceb1d93b0b97.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6891" y="5318125"/>
            <a:ext cx="14287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4008" y="5194300"/>
            <a:ext cx="1512168" cy="561076"/>
          </a:xfrm>
          <a:prstGeom prst="rect">
            <a:avLst/>
          </a:prstGeom>
        </p:spPr>
      </p:pic>
    </p:spTree>
    <p:extLst>
      <p:ext uri="{BB962C8B-B14F-4D97-AF65-F5344CB8AC3E}">
        <p14:creationId xmlns:p14="http://schemas.microsoft.com/office/powerpoint/2010/main" val="40633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61354" y="77788"/>
            <a:ext cx="4338638"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zh-CN" sz="2800" dirty="0">
                <a:solidFill>
                  <a:srgbClr val="FFFFFF"/>
                </a:solidFill>
                <a:latin typeface="+mj-lt"/>
                <a:sym typeface="Tahoma" pitchFamily="34" charset="0"/>
              </a:rPr>
              <a:t>Enterprise Solution</a:t>
            </a:r>
            <a:endParaRPr lang="en-US" altLang="zh-CN" sz="2800" dirty="0">
              <a:solidFill>
                <a:srgbClr val="000000"/>
              </a:solidFill>
              <a:latin typeface="+mj-lt"/>
            </a:endParaRPr>
          </a:p>
        </p:txBody>
      </p:sp>
      <p:sp>
        <p:nvSpPr>
          <p:cNvPr id="4" name="矩形 3"/>
          <p:cNvSpPr>
            <a:spLocks noChangeArrowheads="1"/>
          </p:cNvSpPr>
          <p:nvPr/>
        </p:nvSpPr>
        <p:spPr bwMode="auto">
          <a:xfrm>
            <a:off x="432898" y="1622347"/>
            <a:ext cx="621506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buClr>
                <a:srgbClr val="007955"/>
              </a:buClr>
              <a:buSzPct val="60000"/>
              <a:buFont typeface="Wingdings" pitchFamily="2" charset="2"/>
              <a:buChar char="n"/>
            </a:pPr>
            <a:r>
              <a:rPr lang="en-US" altLang="zh-CN" sz="1600" dirty="0">
                <a:solidFill>
                  <a:srgbClr val="000000">
                    <a:lumMod val="50000"/>
                    <a:lumOff val="50000"/>
                  </a:srgbClr>
                </a:solidFill>
                <a:sym typeface="Tahoma" pitchFamily="34" charset="0"/>
              </a:rPr>
              <a:t>  LDAP phonebook</a:t>
            </a:r>
            <a:endParaRPr lang="zh-CN" altLang="en-US" sz="1600" dirty="0">
              <a:solidFill>
                <a:srgbClr val="000000">
                  <a:lumMod val="50000"/>
                  <a:lumOff val="50000"/>
                </a:srgbClr>
              </a:solidFill>
              <a:sym typeface="Tahoma" pitchFamily="34" charset="0"/>
            </a:endParaRPr>
          </a:p>
          <a:p>
            <a:pPr>
              <a:lnSpc>
                <a:spcPct val="150000"/>
              </a:lnSpc>
              <a:buClr>
                <a:srgbClr val="007955"/>
              </a:buClr>
              <a:buSzPct val="60000"/>
              <a:buFont typeface="Wingdings" pitchFamily="2" charset="2"/>
              <a:buChar char="n"/>
            </a:pPr>
            <a:r>
              <a:rPr lang="en-US" altLang="zh-CN" sz="1600" dirty="0">
                <a:solidFill>
                  <a:srgbClr val="000000">
                    <a:lumMod val="50000"/>
                    <a:lumOff val="50000"/>
                  </a:srgbClr>
                </a:solidFill>
                <a:sym typeface="Tahoma" pitchFamily="34" charset="0"/>
              </a:rPr>
              <a:t>  XML browser/screen</a:t>
            </a:r>
            <a:endParaRPr lang="zh-CN" altLang="en-US" sz="1600" dirty="0">
              <a:solidFill>
                <a:srgbClr val="000000">
                  <a:lumMod val="50000"/>
                  <a:lumOff val="50000"/>
                </a:srgbClr>
              </a:solidFill>
              <a:sym typeface="Tahoma" pitchFamily="34" charset="0"/>
            </a:endParaRPr>
          </a:p>
          <a:p>
            <a:pPr>
              <a:lnSpc>
                <a:spcPct val="150000"/>
              </a:lnSpc>
              <a:buClr>
                <a:srgbClr val="007955"/>
              </a:buClr>
              <a:buSzPct val="60000"/>
              <a:buFont typeface="Wingdings" pitchFamily="2" charset="2"/>
              <a:buChar char="n"/>
            </a:pPr>
            <a:r>
              <a:rPr lang="en-US" altLang="zh-CN" sz="1600" dirty="0">
                <a:solidFill>
                  <a:srgbClr val="000000">
                    <a:lumMod val="50000"/>
                    <a:lumOff val="50000"/>
                  </a:srgbClr>
                </a:solidFill>
                <a:sym typeface="Tahoma" pitchFamily="34" charset="0"/>
              </a:rPr>
              <a:t>  Open VPN</a:t>
            </a:r>
            <a:endParaRPr lang="zh-CN" altLang="en-US" sz="1600" dirty="0">
              <a:solidFill>
                <a:srgbClr val="000000">
                  <a:lumMod val="50000"/>
                  <a:lumOff val="50000"/>
                </a:srgbClr>
              </a:solidFill>
              <a:sym typeface="Tahoma" pitchFamily="34" charset="0"/>
            </a:endParaRPr>
          </a:p>
          <a:p>
            <a:pPr>
              <a:lnSpc>
                <a:spcPct val="150000"/>
              </a:lnSpc>
              <a:buClr>
                <a:srgbClr val="007955"/>
              </a:buClr>
              <a:buSzPct val="60000"/>
              <a:buFont typeface="Wingdings" pitchFamily="2" charset="2"/>
              <a:buChar char="n"/>
            </a:pPr>
            <a:r>
              <a:rPr lang="en-US" altLang="zh-CN" sz="1600" dirty="0">
                <a:solidFill>
                  <a:srgbClr val="000000">
                    <a:lumMod val="50000"/>
                    <a:lumOff val="50000"/>
                  </a:srgbClr>
                </a:solidFill>
                <a:sym typeface="Tahoma" pitchFamily="34" charset="0"/>
              </a:rPr>
              <a:t>  Push XML</a:t>
            </a:r>
            <a:endParaRPr lang="zh-CN" altLang="en-US" sz="1600" dirty="0">
              <a:solidFill>
                <a:srgbClr val="000000">
                  <a:lumMod val="50000"/>
                  <a:lumOff val="50000"/>
                </a:srgbClr>
              </a:solidFill>
              <a:sym typeface="Tahoma" pitchFamily="34" charset="0"/>
            </a:endParaRPr>
          </a:p>
          <a:p>
            <a:pPr>
              <a:lnSpc>
                <a:spcPct val="150000"/>
              </a:lnSpc>
              <a:buClr>
                <a:srgbClr val="007955"/>
              </a:buClr>
              <a:buSzPct val="60000"/>
              <a:buFont typeface="Wingdings" pitchFamily="2" charset="2"/>
              <a:buChar char="n"/>
            </a:pPr>
            <a:r>
              <a:rPr lang="en-US" altLang="zh-CN" sz="1600" dirty="0">
                <a:solidFill>
                  <a:srgbClr val="000000">
                    <a:lumMod val="50000"/>
                    <a:lumOff val="50000"/>
                  </a:srgbClr>
                </a:solidFill>
                <a:sym typeface="Tahoma" pitchFamily="34" charset="0"/>
              </a:rPr>
              <a:t>  LLDP</a:t>
            </a:r>
            <a:endParaRPr lang="zh-CN" altLang="en-US" sz="1600" dirty="0">
              <a:solidFill>
                <a:srgbClr val="000000">
                  <a:lumMod val="50000"/>
                  <a:lumOff val="50000"/>
                </a:srgbClr>
              </a:solidFill>
              <a:sym typeface="Tahoma" pitchFamily="34" charset="0"/>
            </a:endParaRPr>
          </a:p>
          <a:p>
            <a:pPr>
              <a:lnSpc>
                <a:spcPct val="150000"/>
              </a:lnSpc>
              <a:buClr>
                <a:srgbClr val="007955"/>
              </a:buClr>
              <a:buSzPct val="60000"/>
              <a:buFont typeface="Wingdings" pitchFamily="2" charset="2"/>
              <a:buChar char="n"/>
            </a:pPr>
            <a:r>
              <a:rPr lang="en-US" altLang="zh-CN" sz="1600" dirty="0">
                <a:solidFill>
                  <a:srgbClr val="000000">
                    <a:lumMod val="50000"/>
                    <a:lumOff val="50000"/>
                  </a:srgbClr>
                </a:solidFill>
                <a:sym typeface="Tahoma" pitchFamily="34" charset="0"/>
              </a:rPr>
              <a:t>  TLS/SRTP/HTTPS</a:t>
            </a:r>
            <a:endParaRPr lang="zh-CN" altLang="en-US" sz="1600" dirty="0">
              <a:solidFill>
                <a:srgbClr val="000000">
                  <a:lumMod val="50000"/>
                  <a:lumOff val="50000"/>
                </a:srgbClr>
              </a:solidFill>
              <a:sym typeface="Tahoma" pitchFamily="34" charset="0"/>
            </a:endParaRPr>
          </a:p>
          <a:p>
            <a:pPr>
              <a:lnSpc>
                <a:spcPct val="150000"/>
              </a:lnSpc>
              <a:buClr>
                <a:srgbClr val="007955"/>
              </a:buClr>
              <a:buSzPct val="60000"/>
              <a:buFont typeface="Wingdings" pitchFamily="2" charset="2"/>
              <a:buChar char="n"/>
            </a:pPr>
            <a:r>
              <a:rPr lang="en-US" altLang="zh-CN" sz="1600" dirty="0">
                <a:solidFill>
                  <a:srgbClr val="000000">
                    <a:lumMod val="50000"/>
                    <a:lumOff val="50000"/>
                  </a:srgbClr>
                </a:solidFill>
                <a:latin typeface="Tahoma" pitchFamily="34" charset="0"/>
                <a:sym typeface="Tahoma" pitchFamily="34" charset="0"/>
              </a:rPr>
              <a:t>  ……</a:t>
            </a:r>
            <a:endParaRPr lang="zh-CN" altLang="en-US" sz="1600" dirty="0">
              <a:solidFill>
                <a:srgbClr val="000000">
                  <a:lumMod val="50000"/>
                  <a:lumOff val="50000"/>
                </a:srgbClr>
              </a:solidFill>
            </a:endParaRPr>
          </a:p>
        </p:txBody>
      </p:sp>
      <p:sp>
        <p:nvSpPr>
          <p:cNvPr id="5" name="TextBox 3"/>
          <p:cNvSpPr>
            <a:spLocks noChangeArrowheads="1"/>
          </p:cNvSpPr>
          <p:nvPr/>
        </p:nvSpPr>
        <p:spPr bwMode="auto">
          <a:xfrm>
            <a:off x="350900" y="1070152"/>
            <a:ext cx="4786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b="1" dirty="0">
                <a:solidFill>
                  <a:schemeClr val="tx1">
                    <a:lumMod val="65000"/>
                    <a:lumOff val="35000"/>
                  </a:schemeClr>
                </a:solidFill>
                <a:sym typeface="Tahoma" pitchFamily="34" charset="0"/>
              </a:rPr>
              <a:t>Features for Enterprise</a:t>
            </a:r>
            <a:endParaRPr lang="zh-CN" altLang="en-US" dirty="0">
              <a:solidFill>
                <a:schemeClr val="tx1">
                  <a:lumMod val="65000"/>
                  <a:lumOff val="35000"/>
                </a:schemeClr>
              </a:solidFill>
            </a:endParaRPr>
          </a:p>
        </p:txBody>
      </p:sp>
      <p:sp>
        <p:nvSpPr>
          <p:cNvPr id="6" name="TextBox 4"/>
          <p:cNvSpPr>
            <a:spLocks noChangeArrowheads="1"/>
          </p:cNvSpPr>
          <p:nvPr/>
        </p:nvSpPr>
        <p:spPr bwMode="auto">
          <a:xfrm>
            <a:off x="265553" y="4447381"/>
            <a:ext cx="4857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b="1" dirty="0">
                <a:solidFill>
                  <a:schemeClr val="tx1">
                    <a:lumMod val="65000"/>
                    <a:lumOff val="35000"/>
                  </a:schemeClr>
                </a:solidFill>
                <a:sym typeface="Tahoma" pitchFamily="34" charset="0"/>
              </a:rPr>
              <a:t>Certified by the leading system</a:t>
            </a:r>
            <a:endParaRPr lang="zh-CN" altLang="en-US" dirty="0">
              <a:solidFill>
                <a:schemeClr val="tx1">
                  <a:lumMod val="65000"/>
                  <a:lumOff val="35000"/>
                </a:schemeClr>
              </a:solidFill>
            </a:endParaRPr>
          </a:p>
        </p:txBody>
      </p:sp>
      <p:pic>
        <p:nvPicPr>
          <p:cNvPr id="7" name="Picture 6" descr="C:\Documents and Settings\Administrator\桌面\ppt\0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093" y="5198269"/>
            <a:ext cx="1357313"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3"/>
          <p:cNvSpPr>
            <a:spLocks noChangeArrowheads="1"/>
          </p:cNvSpPr>
          <p:nvPr/>
        </p:nvSpPr>
        <p:spPr bwMode="auto">
          <a:xfrm>
            <a:off x="7620000" y="5302249"/>
            <a:ext cx="1493837"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b="1">
                <a:solidFill>
                  <a:srgbClr val="000000"/>
                </a:solidFill>
                <a:latin typeface="Tahoma" pitchFamily="34" charset="0"/>
                <a:sym typeface="Tahoma" pitchFamily="34" charset="0"/>
              </a:rPr>
              <a:t>…</a:t>
            </a:r>
            <a:endParaRPr lang="en-US" altLang="zh-CN">
              <a:solidFill>
                <a:srgbClr val="000000"/>
              </a:solidFill>
            </a:endParaRPr>
          </a:p>
        </p:txBody>
      </p:sp>
      <p:pic>
        <p:nvPicPr>
          <p:cNvPr id="9" name="图片 12" descr="tadiran_telecom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3150" y="5235575"/>
            <a:ext cx="2078037"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www.sennheisercommunications.com/sennheiser/globals.nsf/resources/AvayaDevConnect.jpg/$File/AvayaDevConnec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5829" y="1844824"/>
            <a:ext cx="3624263"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yl0073\47403\NEC_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2700" y="5448300"/>
            <a:ext cx="1382712"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Users\yl0073\47403\imagesCAPJNCVT_副本.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6768" y="5135562"/>
            <a:ext cx="141922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251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07504" y="44624"/>
            <a:ext cx="4536058"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zh-CN" sz="2800" dirty="0" smtClean="0">
                <a:solidFill>
                  <a:srgbClr val="FFFFFF"/>
                </a:solidFill>
                <a:latin typeface="+mj-lt"/>
                <a:sym typeface="Tahoma" pitchFamily="34" charset="0"/>
              </a:rPr>
              <a:t>Carrier/ITSP </a:t>
            </a:r>
            <a:r>
              <a:rPr lang="en-US" altLang="zh-CN" sz="2800" dirty="0">
                <a:solidFill>
                  <a:srgbClr val="FFFFFF"/>
                </a:solidFill>
                <a:latin typeface="+mj-lt"/>
                <a:sym typeface="Tahoma" pitchFamily="34" charset="0"/>
              </a:rPr>
              <a:t>Solution</a:t>
            </a:r>
            <a:endParaRPr lang="en-US" altLang="zh-CN" sz="2800" dirty="0">
              <a:solidFill>
                <a:srgbClr val="000000"/>
              </a:solidFill>
              <a:latin typeface="+mj-lt"/>
            </a:endParaRPr>
          </a:p>
        </p:txBody>
      </p:sp>
      <p:grpSp>
        <p:nvGrpSpPr>
          <p:cNvPr id="6" name="组合 5"/>
          <p:cNvGrpSpPr/>
          <p:nvPr/>
        </p:nvGrpSpPr>
        <p:grpSpPr>
          <a:xfrm>
            <a:off x="317314" y="1760286"/>
            <a:ext cx="8504451" cy="3754239"/>
            <a:chOff x="117587" y="1268760"/>
            <a:chExt cx="8504451" cy="3754239"/>
          </a:xfrm>
        </p:grpSpPr>
        <p:sp>
          <p:nvSpPr>
            <p:cNvPr id="4" name="Text Box 1027"/>
            <p:cNvSpPr>
              <a:spLocks noChangeArrowheads="1"/>
            </p:cNvSpPr>
            <p:nvPr/>
          </p:nvSpPr>
          <p:spPr bwMode="auto">
            <a:xfrm>
              <a:off x="117587" y="2714992"/>
              <a:ext cx="5080699"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nSpc>
                  <a:spcPts val="3000"/>
                </a:lnSpc>
                <a:buClr>
                  <a:srgbClr val="009A46"/>
                </a:buClr>
                <a:buFont typeface="Wingdings" pitchFamily="2" charset="2"/>
                <a:buChar char="§"/>
              </a:pPr>
              <a:r>
                <a:rPr lang="en-US" altLang="zh-CN" sz="2000" dirty="0">
                  <a:solidFill>
                    <a:schemeClr val="tx1">
                      <a:lumMod val="65000"/>
                      <a:lumOff val="35000"/>
                    </a:schemeClr>
                  </a:solidFill>
                  <a:sym typeface="Tahoma" pitchFamily="34" charset="0"/>
                </a:rPr>
                <a:t>Yealink is </a:t>
              </a:r>
              <a:r>
                <a:rPr lang="en-US" altLang="zh-CN" sz="2000" dirty="0" smtClean="0">
                  <a:solidFill>
                    <a:schemeClr val="tx1">
                      <a:lumMod val="65000"/>
                      <a:lumOff val="35000"/>
                    </a:schemeClr>
                  </a:solidFill>
                  <a:sym typeface="Tahoma" pitchFamily="34" charset="0"/>
                </a:rPr>
                <a:t>BroadSoft Premier Partner</a:t>
              </a:r>
            </a:p>
            <a:p>
              <a:pPr marL="342900" indent="-342900">
                <a:lnSpc>
                  <a:spcPts val="3000"/>
                </a:lnSpc>
                <a:buClr>
                  <a:srgbClr val="009A46"/>
                </a:buClr>
                <a:buFont typeface="Wingdings" pitchFamily="2" charset="2"/>
                <a:buChar char="§"/>
              </a:pPr>
              <a:endParaRPr lang="zh-CN" altLang="en-US" sz="2000" dirty="0">
                <a:solidFill>
                  <a:schemeClr val="tx1">
                    <a:lumMod val="65000"/>
                    <a:lumOff val="35000"/>
                  </a:schemeClr>
                </a:solidFill>
                <a:sym typeface="Tahoma" pitchFamily="34" charset="0"/>
              </a:endParaRPr>
            </a:p>
            <a:p>
              <a:pPr marL="342900" indent="-342900">
                <a:lnSpc>
                  <a:spcPts val="3000"/>
                </a:lnSpc>
                <a:buClr>
                  <a:srgbClr val="009A46"/>
                </a:buClr>
                <a:buFont typeface="Wingdings" pitchFamily="2" charset="2"/>
                <a:buChar char="§"/>
              </a:pPr>
              <a:r>
                <a:rPr lang="en-US" altLang="zh-CN" sz="2000" dirty="0">
                  <a:solidFill>
                    <a:schemeClr val="tx1">
                      <a:lumMod val="65000"/>
                      <a:lumOff val="35000"/>
                    </a:schemeClr>
                  </a:solidFill>
                  <a:sym typeface="Tahoma" pitchFamily="34" charset="0"/>
                </a:rPr>
                <a:t>Fully </a:t>
              </a:r>
              <a:r>
                <a:rPr lang="en-US" altLang="zh-CN" sz="2000" dirty="0" smtClean="0">
                  <a:solidFill>
                    <a:schemeClr val="tx1">
                      <a:lumMod val="65000"/>
                      <a:lumOff val="35000"/>
                    </a:schemeClr>
                  </a:solidFill>
                  <a:sym typeface="Tahoma" pitchFamily="34" charset="0"/>
                </a:rPr>
                <a:t>Compatible </a:t>
              </a:r>
              <a:r>
                <a:rPr lang="en-US" altLang="zh-CN" sz="2000" dirty="0">
                  <a:solidFill>
                    <a:schemeClr val="tx1">
                      <a:lumMod val="65000"/>
                      <a:lumOff val="35000"/>
                    </a:schemeClr>
                  </a:solidFill>
                  <a:sym typeface="Tahoma" pitchFamily="34" charset="0"/>
                </a:rPr>
                <a:t>with BroadWorks </a:t>
              </a:r>
              <a:r>
                <a:rPr lang="en-US" altLang="zh-CN" sz="2000" dirty="0" smtClean="0">
                  <a:solidFill>
                    <a:schemeClr val="tx1">
                      <a:lumMod val="65000"/>
                      <a:lumOff val="35000"/>
                    </a:schemeClr>
                  </a:solidFill>
                  <a:sym typeface="Tahoma" pitchFamily="34" charset="0"/>
                </a:rPr>
                <a:t>R20</a:t>
              </a:r>
              <a:endParaRPr lang="zh-CN" altLang="en-US" sz="2000" dirty="0">
                <a:solidFill>
                  <a:schemeClr val="tx1">
                    <a:lumMod val="65000"/>
                    <a:lumOff val="35000"/>
                  </a:schemeClr>
                </a:solidFill>
              </a:endParaRPr>
            </a:p>
          </p:txBody>
        </p:sp>
        <p:grpSp>
          <p:nvGrpSpPr>
            <p:cNvPr id="2" name="组合 1"/>
            <p:cNvGrpSpPr/>
            <p:nvPr/>
          </p:nvGrpSpPr>
          <p:grpSpPr>
            <a:xfrm>
              <a:off x="189019" y="1268760"/>
              <a:ext cx="8433019" cy="3754239"/>
              <a:chOff x="189019" y="1268760"/>
              <a:chExt cx="8433019" cy="3754239"/>
            </a:xfrm>
          </p:grpSpPr>
          <p:pic>
            <p:nvPicPr>
              <p:cNvPr id="5"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019" y="1403361"/>
                <a:ext cx="2896617" cy="59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268760"/>
                <a:ext cx="3473974" cy="3754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96991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58614"/>
            <a:ext cx="3178696" cy="490066"/>
          </a:xfrm>
        </p:spPr>
        <p:txBody>
          <a:bodyPr>
            <a:noAutofit/>
          </a:bodyPr>
          <a:lstStyle/>
          <a:p>
            <a:pPr algn="l" fontAlgn="base">
              <a:lnSpc>
                <a:spcPct val="80000"/>
              </a:lnSpc>
              <a:spcAft>
                <a:spcPct val="0"/>
              </a:spcAft>
            </a:pPr>
            <a:r>
              <a:rPr lang="en-US" sz="2800" dirty="0">
                <a:solidFill>
                  <a:srgbClr val="FFFFFF"/>
                </a:solidFill>
                <a:ea typeface="+mn-ea"/>
                <a:cs typeface="Arial" charset="0"/>
              </a:rPr>
              <a:t>Agenda</a:t>
            </a:r>
          </a:p>
        </p:txBody>
      </p:sp>
      <p:sp>
        <p:nvSpPr>
          <p:cNvPr id="3" name="内容占位符 2"/>
          <p:cNvSpPr>
            <a:spLocks noGrp="1"/>
          </p:cNvSpPr>
          <p:nvPr>
            <p:ph idx="1"/>
          </p:nvPr>
        </p:nvSpPr>
        <p:spPr>
          <a:xfrm>
            <a:off x="3491880" y="1377068"/>
            <a:ext cx="2592288" cy="2901521"/>
          </a:xfrm>
        </p:spPr>
        <p:txBody>
          <a:bodyPr>
            <a:noAutofit/>
          </a:bodyPr>
          <a:lstStyle/>
          <a:p>
            <a:pPr marL="0" indent="0">
              <a:lnSpc>
                <a:spcPct val="170000"/>
              </a:lnSpc>
              <a:buNone/>
            </a:pPr>
            <a:r>
              <a:rPr lang="en-US" sz="2400" b="1" smtClean="0">
                <a:solidFill>
                  <a:schemeClr val="tx1">
                    <a:lumMod val="65000"/>
                    <a:lumOff val="35000"/>
                  </a:schemeClr>
                </a:solidFill>
                <a:latin typeface="Franklin Gothic Book" pitchFamily="34" charset="0"/>
              </a:rPr>
              <a:t>About </a:t>
            </a:r>
            <a:r>
              <a:rPr lang="en-US" sz="2400" b="1" dirty="0" smtClean="0">
                <a:solidFill>
                  <a:schemeClr val="tx1">
                    <a:lumMod val="65000"/>
                    <a:lumOff val="35000"/>
                  </a:schemeClr>
                </a:solidFill>
                <a:latin typeface="Franklin Gothic Book" pitchFamily="34" charset="0"/>
              </a:rPr>
              <a:t>Yealink</a:t>
            </a:r>
          </a:p>
          <a:p>
            <a:pPr marL="0" indent="0">
              <a:lnSpc>
                <a:spcPct val="170000"/>
              </a:lnSpc>
              <a:buNone/>
            </a:pPr>
            <a:r>
              <a:rPr lang="en-US" sz="2400" b="1" smtClean="0">
                <a:solidFill>
                  <a:schemeClr val="tx1">
                    <a:lumMod val="65000"/>
                    <a:lumOff val="35000"/>
                  </a:schemeClr>
                </a:solidFill>
                <a:latin typeface="Franklin Gothic Book" pitchFamily="34" charset="0"/>
              </a:rPr>
              <a:t>Why </a:t>
            </a:r>
            <a:r>
              <a:rPr lang="en-US" sz="2400" b="1" dirty="0" smtClean="0">
                <a:solidFill>
                  <a:schemeClr val="tx1">
                    <a:lumMod val="65000"/>
                    <a:lumOff val="35000"/>
                  </a:schemeClr>
                </a:solidFill>
                <a:latin typeface="Franklin Gothic Book" pitchFamily="34" charset="0"/>
              </a:rPr>
              <a:t>Yealink</a:t>
            </a:r>
          </a:p>
          <a:p>
            <a:pPr marL="0" indent="0">
              <a:lnSpc>
                <a:spcPct val="170000"/>
              </a:lnSpc>
              <a:buNone/>
            </a:pPr>
            <a:r>
              <a:rPr lang="en-US" sz="2400" b="1" smtClean="0">
                <a:solidFill>
                  <a:schemeClr val="tx1">
                    <a:lumMod val="65000"/>
                    <a:lumOff val="35000"/>
                  </a:schemeClr>
                </a:solidFill>
                <a:latin typeface="Franklin Gothic Book" pitchFamily="34" charset="0"/>
              </a:rPr>
              <a:t>Yealink </a:t>
            </a:r>
            <a:r>
              <a:rPr lang="en-US" sz="2400" b="1" dirty="0" smtClean="0">
                <a:solidFill>
                  <a:schemeClr val="tx1">
                    <a:lumMod val="65000"/>
                    <a:lumOff val="35000"/>
                  </a:schemeClr>
                </a:solidFill>
                <a:latin typeface="Franklin Gothic Book" pitchFamily="34" charset="0"/>
              </a:rPr>
              <a:t>Future</a:t>
            </a:r>
          </a:p>
          <a:p>
            <a:pPr marL="0" indent="0">
              <a:lnSpc>
                <a:spcPct val="170000"/>
              </a:lnSpc>
              <a:buNone/>
            </a:pPr>
            <a:r>
              <a:rPr lang="en-US" sz="2400" b="1" smtClean="0">
                <a:solidFill>
                  <a:schemeClr val="tx1">
                    <a:lumMod val="65000"/>
                    <a:lumOff val="35000"/>
                  </a:schemeClr>
                </a:solidFill>
                <a:latin typeface="Franklin Gothic Book" pitchFamily="34" charset="0"/>
              </a:rPr>
              <a:t>Yealink </a:t>
            </a:r>
            <a:r>
              <a:rPr lang="en-US" sz="2400" b="1" dirty="0" smtClean="0">
                <a:solidFill>
                  <a:schemeClr val="tx1">
                    <a:lumMod val="65000"/>
                    <a:lumOff val="35000"/>
                  </a:schemeClr>
                </a:solidFill>
                <a:latin typeface="Franklin Gothic Book" pitchFamily="34" charset="0"/>
              </a:rPr>
              <a:t>Gifts</a:t>
            </a:r>
            <a:br>
              <a:rPr lang="en-US" sz="2400" b="1" dirty="0" smtClean="0">
                <a:solidFill>
                  <a:schemeClr val="tx1">
                    <a:lumMod val="65000"/>
                    <a:lumOff val="35000"/>
                  </a:schemeClr>
                </a:solidFill>
                <a:latin typeface="Franklin Gothic Book" pitchFamily="34" charset="0"/>
              </a:rPr>
            </a:br>
            <a:endParaRPr lang="en-US" sz="2400" b="1" dirty="0" smtClean="0">
              <a:solidFill>
                <a:schemeClr val="tx1">
                  <a:lumMod val="65000"/>
                  <a:lumOff val="35000"/>
                </a:schemeClr>
              </a:solidFill>
              <a:latin typeface="Franklin Gothic Book" pitchFamily="34" charset="0"/>
            </a:endParaRPr>
          </a:p>
          <a:p>
            <a:pPr marL="0" indent="0">
              <a:lnSpc>
                <a:spcPct val="170000"/>
              </a:lnSpc>
              <a:buNone/>
            </a:pPr>
            <a:endParaRPr lang="en-US" sz="2400" b="1" dirty="0" smtClean="0">
              <a:latin typeface="Franklin Gothic Book" pitchFamily="34" charset="0"/>
            </a:endParaRPr>
          </a:p>
          <a:p>
            <a:pPr marL="0" indent="0">
              <a:lnSpc>
                <a:spcPct val="170000"/>
              </a:lnSpc>
              <a:buNone/>
            </a:pPr>
            <a:endParaRPr lang="en-US" sz="2400" b="1" dirty="0">
              <a:latin typeface="Franklin Gothic Book" pitchFamily="34" charset="0"/>
            </a:endParaRPr>
          </a:p>
        </p:txBody>
      </p:sp>
      <p:grpSp>
        <p:nvGrpSpPr>
          <p:cNvPr id="5" name="组合 4"/>
          <p:cNvGrpSpPr/>
          <p:nvPr/>
        </p:nvGrpSpPr>
        <p:grpSpPr>
          <a:xfrm>
            <a:off x="2910052" y="1680287"/>
            <a:ext cx="288032" cy="2311505"/>
            <a:chOff x="2910052" y="1680287"/>
            <a:chExt cx="288032" cy="2311505"/>
          </a:xfrm>
        </p:grpSpPr>
        <p:pic>
          <p:nvPicPr>
            <p:cNvPr id="4" name="Picture 2" descr="C:\Documents and Settings\Administrator\桌面\Y.png"/>
            <p:cNvPicPr>
              <a:picLocks noChangeAspect="1" noChangeArrowheads="1"/>
            </p:cNvPicPr>
            <p:nvPr/>
          </p:nvPicPr>
          <p:blipFill>
            <a:blip r:embed="rId2" cstate="print"/>
            <a:srcRect/>
            <a:stretch>
              <a:fillRect/>
            </a:stretch>
          </p:blipFill>
          <p:spPr bwMode="auto">
            <a:xfrm>
              <a:off x="2910052" y="2360880"/>
              <a:ext cx="288032" cy="268281"/>
            </a:xfrm>
            <a:prstGeom prst="rect">
              <a:avLst/>
            </a:prstGeom>
            <a:noFill/>
          </p:spPr>
        </p:pic>
        <p:pic>
          <p:nvPicPr>
            <p:cNvPr id="6" name="Picture 2" descr="C:\Documents and Settings\Administrator\桌面\Y.png"/>
            <p:cNvPicPr>
              <a:picLocks noChangeAspect="1" noChangeArrowheads="1"/>
            </p:cNvPicPr>
            <p:nvPr/>
          </p:nvPicPr>
          <p:blipFill>
            <a:blip r:embed="rId2" cstate="print"/>
            <a:srcRect/>
            <a:stretch>
              <a:fillRect/>
            </a:stretch>
          </p:blipFill>
          <p:spPr bwMode="auto">
            <a:xfrm>
              <a:off x="2910052" y="3053220"/>
              <a:ext cx="288032" cy="289266"/>
            </a:xfrm>
            <a:prstGeom prst="rect">
              <a:avLst/>
            </a:prstGeom>
            <a:noFill/>
          </p:spPr>
        </p:pic>
        <p:pic>
          <p:nvPicPr>
            <p:cNvPr id="7" name="Picture 2" descr="C:\Documents and Settings\Administrator\桌面\Y.png"/>
            <p:cNvPicPr>
              <a:picLocks noChangeAspect="1" noChangeArrowheads="1"/>
            </p:cNvPicPr>
            <p:nvPr/>
          </p:nvPicPr>
          <p:blipFill>
            <a:blip r:embed="rId2" cstate="print"/>
            <a:srcRect/>
            <a:stretch>
              <a:fillRect/>
            </a:stretch>
          </p:blipFill>
          <p:spPr bwMode="auto">
            <a:xfrm>
              <a:off x="2910052" y="1680287"/>
              <a:ext cx="288032" cy="268281"/>
            </a:xfrm>
            <a:prstGeom prst="rect">
              <a:avLst/>
            </a:prstGeom>
            <a:noFill/>
          </p:spPr>
        </p:pic>
        <p:pic>
          <p:nvPicPr>
            <p:cNvPr id="8" name="Picture 2" descr="C:\Documents and Settings\Administrator\桌面\Y.png"/>
            <p:cNvPicPr>
              <a:picLocks noChangeAspect="1" noChangeArrowheads="1"/>
            </p:cNvPicPr>
            <p:nvPr/>
          </p:nvPicPr>
          <p:blipFill>
            <a:blip r:embed="rId2" cstate="print"/>
            <a:srcRect/>
            <a:stretch>
              <a:fillRect/>
            </a:stretch>
          </p:blipFill>
          <p:spPr bwMode="auto">
            <a:xfrm>
              <a:off x="2910052" y="3702526"/>
              <a:ext cx="288032" cy="289266"/>
            </a:xfrm>
            <a:prstGeom prst="rect">
              <a:avLst/>
            </a:prstGeom>
            <a:noFill/>
          </p:spPr>
        </p:pic>
      </p:grpSp>
    </p:spTree>
    <p:extLst>
      <p:ext uri="{BB962C8B-B14F-4D97-AF65-F5344CB8AC3E}">
        <p14:creationId xmlns:p14="http://schemas.microsoft.com/office/powerpoint/2010/main" val="36234489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467544" y="1691671"/>
            <a:ext cx="485775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buClr>
                <a:srgbClr val="00823B"/>
              </a:buClr>
              <a:buSzPct val="60000"/>
              <a:buFont typeface="Wingdings" pitchFamily="2" charset="2"/>
              <a:buChar char="n"/>
            </a:pPr>
            <a:r>
              <a:rPr lang="en-US" altLang="zh-CN" sz="1400" dirty="0" smtClean="0">
                <a:solidFill>
                  <a:srgbClr val="000000">
                    <a:lumMod val="50000"/>
                    <a:lumOff val="50000"/>
                  </a:srgbClr>
                </a:solidFill>
                <a:sym typeface="Tahoma" pitchFamily="34" charset="0"/>
              </a:rPr>
              <a:t>  </a:t>
            </a:r>
            <a:r>
              <a:rPr lang="en-US" altLang="zh-CN" sz="1400" dirty="0" smtClean="0">
                <a:solidFill>
                  <a:srgbClr val="000000">
                    <a:lumMod val="75000"/>
                    <a:lumOff val="25000"/>
                  </a:srgbClr>
                </a:solidFill>
                <a:sym typeface="Tahoma" pitchFamily="34" charset="0"/>
              </a:rPr>
              <a:t>BW </a:t>
            </a:r>
            <a:r>
              <a:rPr lang="en-US" altLang="zh-CN" sz="1400" dirty="0">
                <a:solidFill>
                  <a:srgbClr val="000000">
                    <a:lumMod val="75000"/>
                    <a:lumOff val="25000"/>
                  </a:srgbClr>
                </a:solidFill>
                <a:sym typeface="Tahoma" pitchFamily="34" charset="0"/>
              </a:rPr>
              <a:t>Device Management </a:t>
            </a:r>
            <a:r>
              <a:rPr lang="en-US" altLang="zh-CN" sz="1400" dirty="0" smtClean="0">
                <a:solidFill>
                  <a:srgbClr val="000000">
                    <a:lumMod val="75000"/>
                    <a:lumOff val="25000"/>
                  </a:srgbClr>
                </a:solidFill>
                <a:sym typeface="Tahoma" pitchFamily="34" charset="0"/>
              </a:rPr>
              <a:t>support</a:t>
            </a:r>
            <a:endParaRPr lang="zh-CN" altLang="en-US" sz="1400" dirty="0">
              <a:solidFill>
                <a:srgbClr val="000000">
                  <a:lumMod val="75000"/>
                  <a:lumOff val="25000"/>
                </a:srgbClr>
              </a:solidFill>
              <a:sym typeface="Tahoma" pitchFamily="34" charset="0"/>
            </a:endParaRPr>
          </a:p>
          <a:p>
            <a:pPr>
              <a:lnSpc>
                <a:spcPct val="150000"/>
              </a:lnSpc>
              <a:buClr>
                <a:srgbClr val="00823B"/>
              </a:buClr>
              <a:buSzPct val="60000"/>
              <a:buFont typeface="Wingdings" pitchFamily="2" charset="2"/>
              <a:buChar char="n"/>
            </a:pPr>
            <a:r>
              <a:rPr lang="en-US" altLang="zh-CN" sz="1400" dirty="0">
                <a:solidFill>
                  <a:srgbClr val="000000">
                    <a:lumMod val="75000"/>
                    <a:lumOff val="25000"/>
                  </a:srgbClr>
                </a:solidFill>
                <a:sym typeface="Tahoma" pitchFamily="34" charset="0"/>
              </a:rPr>
              <a:t> </a:t>
            </a:r>
            <a:r>
              <a:rPr lang="en-US" altLang="zh-CN" sz="1400" dirty="0" smtClean="0">
                <a:solidFill>
                  <a:srgbClr val="000000">
                    <a:lumMod val="75000"/>
                    <a:lumOff val="25000"/>
                  </a:srgbClr>
                </a:solidFill>
                <a:sym typeface="Tahoma" pitchFamily="34" charset="0"/>
              </a:rPr>
              <a:t> TR069</a:t>
            </a:r>
            <a:r>
              <a:rPr lang="en-US" altLang="zh-CN" sz="1400" dirty="0">
                <a:solidFill>
                  <a:srgbClr val="000000">
                    <a:lumMod val="75000"/>
                    <a:lumOff val="25000"/>
                  </a:srgbClr>
                </a:solidFill>
                <a:sym typeface="Tahoma" pitchFamily="34" charset="0"/>
              </a:rPr>
              <a:t>, </a:t>
            </a:r>
            <a:r>
              <a:rPr lang="en-US" altLang="zh-CN" sz="1400" dirty="0" smtClean="0">
                <a:solidFill>
                  <a:srgbClr val="000000">
                    <a:lumMod val="75000"/>
                    <a:lumOff val="25000"/>
                  </a:srgbClr>
                </a:solidFill>
                <a:sym typeface="Tahoma" pitchFamily="34" charset="0"/>
              </a:rPr>
              <a:t>SNMP</a:t>
            </a:r>
            <a:endParaRPr lang="zh-CN" altLang="en-US" sz="1400" dirty="0">
              <a:solidFill>
                <a:srgbClr val="000000">
                  <a:lumMod val="75000"/>
                  <a:lumOff val="25000"/>
                </a:srgbClr>
              </a:solidFill>
              <a:sym typeface="Tahoma" pitchFamily="34" charset="0"/>
            </a:endParaRPr>
          </a:p>
          <a:p>
            <a:pPr>
              <a:lnSpc>
                <a:spcPct val="150000"/>
              </a:lnSpc>
              <a:buClr>
                <a:srgbClr val="00823B"/>
              </a:buClr>
              <a:buSzPct val="60000"/>
              <a:buFont typeface="Wingdings" pitchFamily="2" charset="2"/>
              <a:buChar char="n"/>
            </a:pPr>
            <a:r>
              <a:rPr lang="en-US" altLang="zh-CN" sz="1400" dirty="0">
                <a:solidFill>
                  <a:srgbClr val="000000">
                    <a:lumMod val="75000"/>
                    <a:lumOff val="25000"/>
                  </a:srgbClr>
                </a:solidFill>
                <a:sym typeface="Tahoma" pitchFamily="34" charset="0"/>
              </a:rPr>
              <a:t> </a:t>
            </a:r>
            <a:r>
              <a:rPr lang="en-US" altLang="zh-CN" sz="1400" dirty="0" smtClean="0">
                <a:solidFill>
                  <a:srgbClr val="000000">
                    <a:lumMod val="75000"/>
                    <a:lumOff val="25000"/>
                  </a:srgbClr>
                </a:solidFill>
                <a:sym typeface="Tahoma" pitchFamily="34" charset="0"/>
              </a:rPr>
              <a:t> BW </a:t>
            </a:r>
            <a:r>
              <a:rPr lang="en-US" altLang="zh-CN" sz="1400" dirty="0">
                <a:solidFill>
                  <a:srgbClr val="000000">
                    <a:lumMod val="75000"/>
                    <a:lumOff val="25000"/>
                  </a:srgbClr>
                </a:solidFill>
                <a:sym typeface="Tahoma" pitchFamily="34" charset="0"/>
              </a:rPr>
              <a:t>Features Synchronization (DND, FWD, ACD)</a:t>
            </a:r>
            <a:endParaRPr lang="zh-CN" altLang="en-US" sz="1400" dirty="0">
              <a:solidFill>
                <a:srgbClr val="000000">
                  <a:lumMod val="75000"/>
                  <a:lumOff val="25000"/>
                </a:srgbClr>
              </a:solidFill>
              <a:sym typeface="Tahoma" pitchFamily="34" charset="0"/>
            </a:endParaRPr>
          </a:p>
          <a:p>
            <a:pPr>
              <a:lnSpc>
                <a:spcPct val="150000"/>
              </a:lnSpc>
              <a:buClr>
                <a:srgbClr val="00823B"/>
              </a:buClr>
              <a:buSzPct val="60000"/>
              <a:buFont typeface="Wingdings" pitchFamily="2" charset="2"/>
              <a:buChar char="n"/>
            </a:pPr>
            <a:r>
              <a:rPr lang="en-US" altLang="zh-CN" sz="1400" dirty="0">
                <a:solidFill>
                  <a:srgbClr val="000000">
                    <a:lumMod val="75000"/>
                    <a:lumOff val="25000"/>
                  </a:srgbClr>
                </a:solidFill>
                <a:sym typeface="Tahoma" pitchFamily="34" charset="0"/>
              </a:rPr>
              <a:t> </a:t>
            </a:r>
            <a:r>
              <a:rPr lang="en-US" altLang="zh-CN" sz="1400" dirty="0" smtClean="0">
                <a:solidFill>
                  <a:srgbClr val="000000">
                    <a:lumMod val="75000"/>
                    <a:lumOff val="25000"/>
                  </a:srgbClr>
                </a:solidFill>
                <a:sym typeface="Tahoma" pitchFamily="34" charset="0"/>
              </a:rPr>
              <a:t> Busy </a:t>
            </a:r>
            <a:r>
              <a:rPr lang="en-US" altLang="zh-CN" sz="1400" dirty="0">
                <a:solidFill>
                  <a:srgbClr val="000000">
                    <a:lumMod val="75000"/>
                    <a:lumOff val="25000"/>
                  </a:srgbClr>
                </a:solidFill>
                <a:sym typeface="Tahoma" pitchFamily="34" charset="0"/>
              </a:rPr>
              <a:t>Lamp Field(BLF)</a:t>
            </a:r>
            <a:endParaRPr lang="zh-CN" altLang="en-US" sz="1400" dirty="0">
              <a:solidFill>
                <a:srgbClr val="000000">
                  <a:lumMod val="75000"/>
                  <a:lumOff val="25000"/>
                </a:srgbClr>
              </a:solidFill>
              <a:sym typeface="Tahoma" pitchFamily="34" charset="0"/>
            </a:endParaRPr>
          </a:p>
          <a:p>
            <a:pPr>
              <a:lnSpc>
                <a:spcPct val="150000"/>
              </a:lnSpc>
              <a:buClr>
                <a:srgbClr val="00823B"/>
              </a:buClr>
              <a:buSzPct val="60000"/>
              <a:buFont typeface="Wingdings" pitchFamily="2" charset="2"/>
              <a:buChar char="n"/>
            </a:pPr>
            <a:r>
              <a:rPr lang="en-US" altLang="zh-CN" sz="1400" dirty="0">
                <a:solidFill>
                  <a:srgbClr val="000000">
                    <a:lumMod val="75000"/>
                    <a:lumOff val="25000"/>
                  </a:srgbClr>
                </a:solidFill>
                <a:sym typeface="Tahoma" pitchFamily="34" charset="0"/>
              </a:rPr>
              <a:t> </a:t>
            </a:r>
            <a:r>
              <a:rPr lang="en-US" altLang="zh-CN" sz="1400" dirty="0" smtClean="0">
                <a:solidFill>
                  <a:srgbClr val="000000">
                    <a:lumMod val="75000"/>
                    <a:lumOff val="25000"/>
                  </a:srgbClr>
                </a:solidFill>
                <a:sym typeface="Tahoma" pitchFamily="34" charset="0"/>
              </a:rPr>
              <a:t> Shared </a:t>
            </a:r>
            <a:r>
              <a:rPr lang="en-US" altLang="zh-CN" sz="1400" dirty="0">
                <a:solidFill>
                  <a:srgbClr val="000000">
                    <a:lumMod val="75000"/>
                    <a:lumOff val="25000"/>
                  </a:srgbClr>
                </a:solidFill>
                <a:sym typeface="Tahoma" pitchFamily="34" charset="0"/>
              </a:rPr>
              <a:t>Call Appearance(SCA)</a:t>
            </a:r>
            <a:endParaRPr lang="zh-CN" altLang="en-US" sz="1400" dirty="0">
              <a:solidFill>
                <a:srgbClr val="000000">
                  <a:lumMod val="75000"/>
                  <a:lumOff val="25000"/>
                </a:srgbClr>
              </a:solidFill>
              <a:sym typeface="Tahoma" pitchFamily="34" charset="0"/>
            </a:endParaRPr>
          </a:p>
          <a:p>
            <a:pPr>
              <a:lnSpc>
                <a:spcPct val="150000"/>
              </a:lnSpc>
              <a:buClr>
                <a:srgbClr val="00823B"/>
              </a:buClr>
              <a:buSzPct val="60000"/>
              <a:buFont typeface="Wingdings" pitchFamily="2" charset="2"/>
              <a:buChar char="n"/>
            </a:pPr>
            <a:r>
              <a:rPr lang="en-US" altLang="zh-CN" sz="1400" dirty="0">
                <a:solidFill>
                  <a:srgbClr val="000000">
                    <a:lumMod val="75000"/>
                    <a:lumOff val="25000"/>
                  </a:srgbClr>
                </a:solidFill>
                <a:sym typeface="Tahoma" pitchFamily="34" charset="0"/>
              </a:rPr>
              <a:t> </a:t>
            </a:r>
            <a:r>
              <a:rPr lang="en-US" altLang="zh-CN" sz="1400" dirty="0" smtClean="0">
                <a:solidFill>
                  <a:srgbClr val="000000">
                    <a:lumMod val="75000"/>
                    <a:lumOff val="25000"/>
                  </a:srgbClr>
                </a:solidFill>
                <a:sym typeface="Tahoma" pitchFamily="34" charset="0"/>
              </a:rPr>
              <a:t> DNS </a:t>
            </a:r>
            <a:r>
              <a:rPr lang="en-US" altLang="zh-CN" sz="1400" dirty="0">
                <a:solidFill>
                  <a:srgbClr val="000000">
                    <a:lumMod val="75000"/>
                    <a:lumOff val="25000"/>
                  </a:srgbClr>
                </a:solidFill>
                <a:sym typeface="Tahoma" pitchFamily="34" charset="0"/>
              </a:rPr>
              <a:t>SRV Lookup</a:t>
            </a:r>
            <a:endParaRPr lang="zh-CN" altLang="en-US" sz="1400" dirty="0">
              <a:solidFill>
                <a:srgbClr val="000000">
                  <a:lumMod val="75000"/>
                  <a:lumOff val="25000"/>
                </a:srgbClr>
              </a:solidFill>
              <a:sym typeface="Tahoma" pitchFamily="34" charset="0"/>
            </a:endParaRPr>
          </a:p>
          <a:p>
            <a:pPr>
              <a:lnSpc>
                <a:spcPct val="150000"/>
              </a:lnSpc>
              <a:buClr>
                <a:srgbClr val="00823B"/>
              </a:buClr>
              <a:buSzPct val="60000"/>
              <a:buFont typeface="Wingdings" pitchFamily="2" charset="2"/>
              <a:buChar char="n"/>
            </a:pPr>
            <a:r>
              <a:rPr lang="en-US" altLang="zh-CN" sz="1400" dirty="0" smtClean="0">
                <a:solidFill>
                  <a:srgbClr val="000000">
                    <a:lumMod val="75000"/>
                    <a:lumOff val="25000"/>
                  </a:srgbClr>
                </a:solidFill>
                <a:sym typeface="Tahoma" pitchFamily="34" charset="0"/>
              </a:rPr>
              <a:t>  </a:t>
            </a:r>
            <a:r>
              <a:rPr lang="en-US" altLang="zh-CN" sz="1400" dirty="0">
                <a:solidFill>
                  <a:srgbClr val="000000">
                    <a:lumMod val="75000"/>
                    <a:lumOff val="25000"/>
                  </a:srgbClr>
                </a:solidFill>
                <a:sym typeface="Tahoma" pitchFamily="34" charset="0"/>
              </a:rPr>
              <a:t>Network conference</a:t>
            </a:r>
            <a:endParaRPr lang="zh-CN" altLang="en-US" sz="1400" dirty="0">
              <a:solidFill>
                <a:srgbClr val="000000">
                  <a:lumMod val="75000"/>
                  <a:lumOff val="25000"/>
                </a:srgbClr>
              </a:solidFill>
              <a:sym typeface="Tahoma" pitchFamily="34" charset="0"/>
            </a:endParaRPr>
          </a:p>
          <a:p>
            <a:pPr>
              <a:lnSpc>
                <a:spcPct val="150000"/>
              </a:lnSpc>
              <a:buClr>
                <a:srgbClr val="00823B"/>
              </a:buClr>
              <a:buSzPct val="60000"/>
              <a:buFont typeface="Wingdings" pitchFamily="2" charset="2"/>
              <a:buChar char="n"/>
            </a:pPr>
            <a:r>
              <a:rPr lang="en-US" altLang="zh-CN" sz="1400" dirty="0">
                <a:solidFill>
                  <a:srgbClr val="000000">
                    <a:lumMod val="75000"/>
                    <a:lumOff val="25000"/>
                  </a:srgbClr>
                </a:solidFill>
                <a:sym typeface="Tahoma" pitchFamily="34" charset="0"/>
              </a:rPr>
              <a:t> </a:t>
            </a:r>
            <a:r>
              <a:rPr lang="en-US" altLang="zh-CN" sz="1400" dirty="0" smtClean="0">
                <a:solidFill>
                  <a:srgbClr val="000000">
                    <a:lumMod val="75000"/>
                    <a:lumOff val="25000"/>
                  </a:srgbClr>
                </a:solidFill>
                <a:sym typeface="Tahoma" pitchFamily="34" charset="0"/>
              </a:rPr>
              <a:t> Network </a:t>
            </a:r>
            <a:r>
              <a:rPr lang="en-US" altLang="zh-CN" sz="1400" dirty="0">
                <a:solidFill>
                  <a:srgbClr val="000000">
                    <a:lumMod val="75000"/>
                    <a:lumOff val="25000"/>
                  </a:srgbClr>
                </a:solidFill>
                <a:sym typeface="Tahoma" pitchFamily="34" charset="0"/>
              </a:rPr>
              <a:t>call logs</a:t>
            </a:r>
            <a:endParaRPr lang="zh-CN" altLang="en-US" sz="1400" dirty="0">
              <a:solidFill>
                <a:srgbClr val="000000">
                  <a:lumMod val="75000"/>
                  <a:lumOff val="25000"/>
                </a:srgbClr>
              </a:solidFill>
              <a:sym typeface="Tahoma" pitchFamily="34" charset="0"/>
            </a:endParaRPr>
          </a:p>
          <a:p>
            <a:pPr>
              <a:lnSpc>
                <a:spcPct val="150000"/>
              </a:lnSpc>
              <a:buClr>
                <a:srgbClr val="00823B"/>
              </a:buClr>
              <a:buSzPct val="60000"/>
              <a:buFont typeface="Wingdings" pitchFamily="2" charset="2"/>
              <a:buChar char="n"/>
            </a:pPr>
            <a:r>
              <a:rPr lang="en-US" altLang="zh-CN" sz="1400" dirty="0">
                <a:solidFill>
                  <a:srgbClr val="000000">
                    <a:lumMod val="75000"/>
                    <a:lumOff val="25000"/>
                  </a:srgbClr>
                </a:solidFill>
                <a:sym typeface="Tahoma" pitchFamily="34" charset="0"/>
              </a:rPr>
              <a:t> </a:t>
            </a:r>
            <a:r>
              <a:rPr lang="en-US" altLang="zh-CN" sz="1400" dirty="0" smtClean="0">
                <a:solidFill>
                  <a:srgbClr val="000000">
                    <a:lumMod val="75000"/>
                    <a:lumOff val="25000"/>
                  </a:srgbClr>
                </a:solidFill>
                <a:sym typeface="Tahoma" pitchFamily="34" charset="0"/>
              </a:rPr>
              <a:t> Network phonebook </a:t>
            </a:r>
            <a:r>
              <a:rPr lang="en-US" altLang="zh-CN" sz="1600" dirty="0">
                <a:solidFill>
                  <a:srgbClr val="000000">
                    <a:lumMod val="75000"/>
                    <a:lumOff val="25000"/>
                  </a:srgbClr>
                </a:solidFill>
                <a:sym typeface="Tahoma" pitchFamily="34" charset="0"/>
              </a:rPr>
              <a:t>……</a:t>
            </a:r>
            <a:endParaRPr lang="zh-CN" altLang="en-US" sz="1600" dirty="0">
              <a:solidFill>
                <a:srgbClr val="000000">
                  <a:lumMod val="75000"/>
                  <a:lumOff val="25000"/>
                </a:srgbClr>
              </a:solidFill>
              <a:sym typeface="Tahoma" pitchFamily="34" charset="0"/>
            </a:endParaRPr>
          </a:p>
          <a:p>
            <a:endParaRPr lang="zh-CN" altLang="en-US" b="1" dirty="0">
              <a:solidFill>
                <a:srgbClr val="000000">
                  <a:lumMod val="50000"/>
                  <a:lumOff val="50000"/>
                </a:srgbClr>
              </a:solidFill>
              <a:latin typeface="Tahoma" pitchFamily="34" charset="0"/>
              <a:sym typeface="Tahoma" pitchFamily="34" charset="0"/>
            </a:endParaRPr>
          </a:p>
        </p:txBody>
      </p:sp>
      <p:sp>
        <p:nvSpPr>
          <p:cNvPr id="5" name="TextBox 17"/>
          <p:cNvSpPr>
            <a:spLocks noChangeArrowheads="1"/>
          </p:cNvSpPr>
          <p:nvPr/>
        </p:nvSpPr>
        <p:spPr bwMode="auto">
          <a:xfrm>
            <a:off x="328310" y="1013115"/>
            <a:ext cx="47863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b="1" dirty="0">
                <a:solidFill>
                  <a:schemeClr val="tx1">
                    <a:lumMod val="65000"/>
                    <a:lumOff val="35000"/>
                  </a:schemeClr>
                </a:solidFill>
                <a:sym typeface="Tahoma" pitchFamily="34" charset="0"/>
              </a:rPr>
              <a:t>Features for BroadSoft</a:t>
            </a:r>
            <a:endParaRPr lang="zh-CN" altLang="en-US" sz="2000" dirty="0">
              <a:solidFill>
                <a:schemeClr val="tx1">
                  <a:lumMod val="65000"/>
                  <a:lumOff val="35000"/>
                </a:schemeClr>
              </a:solidFill>
            </a:endParaRPr>
          </a:p>
        </p:txBody>
      </p:sp>
      <p:sp>
        <p:nvSpPr>
          <p:cNvPr id="8" name="矩形 3"/>
          <p:cNvSpPr>
            <a:spLocks noChangeArrowheads="1"/>
          </p:cNvSpPr>
          <p:nvPr/>
        </p:nvSpPr>
        <p:spPr bwMode="auto">
          <a:xfrm>
            <a:off x="8388424" y="5763704"/>
            <a:ext cx="642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b="1" dirty="0">
                <a:solidFill>
                  <a:srgbClr val="000000"/>
                </a:solidFill>
                <a:latin typeface="Tahoma" pitchFamily="34" charset="0"/>
                <a:sym typeface="Tahoma" pitchFamily="34" charset="0"/>
              </a:rPr>
              <a:t>…</a:t>
            </a:r>
            <a:endParaRPr lang="en-US" altLang="zh-CN" dirty="0">
              <a:solidFill>
                <a:srgbClr val="000000"/>
              </a:solidFill>
            </a:endParaRPr>
          </a:p>
        </p:txBody>
      </p:sp>
      <p:sp>
        <p:nvSpPr>
          <p:cNvPr id="9" name="TextBox 22"/>
          <p:cNvSpPr>
            <a:spLocks noChangeArrowheads="1"/>
          </p:cNvSpPr>
          <p:nvPr/>
        </p:nvSpPr>
        <p:spPr bwMode="auto">
          <a:xfrm>
            <a:off x="445067" y="4923325"/>
            <a:ext cx="5429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b="1" dirty="0" smtClean="0">
                <a:solidFill>
                  <a:schemeClr val="tx1">
                    <a:lumMod val="65000"/>
                    <a:lumOff val="35000"/>
                  </a:schemeClr>
                </a:solidFill>
                <a:sym typeface="Tahoma" pitchFamily="34" charset="0"/>
              </a:rPr>
              <a:t>Customers</a:t>
            </a:r>
            <a:endParaRPr lang="zh-CN" altLang="en-US" sz="1600" dirty="0">
              <a:solidFill>
                <a:schemeClr val="tx1">
                  <a:lumMod val="65000"/>
                  <a:lumOff val="35000"/>
                </a:schemeClr>
              </a:solidFill>
            </a:endParaRPr>
          </a:p>
        </p:txBody>
      </p:sp>
      <p:pic>
        <p:nvPicPr>
          <p:cNvPr id="10"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9292" y="3218383"/>
            <a:ext cx="3530600" cy="7254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2" name="Rectangle 3"/>
          <p:cNvSpPr>
            <a:spLocks noChangeArrowheads="1"/>
          </p:cNvSpPr>
          <p:nvPr/>
        </p:nvSpPr>
        <p:spPr bwMode="auto">
          <a:xfrm>
            <a:off x="107504" y="54968"/>
            <a:ext cx="4536058"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zh-CN" sz="2800" dirty="0" smtClean="0">
                <a:solidFill>
                  <a:srgbClr val="FFFFFF"/>
                </a:solidFill>
                <a:latin typeface="+mj-lt"/>
                <a:sym typeface="Tahoma" pitchFamily="34" charset="0"/>
              </a:rPr>
              <a:t>Carrier/ITSP </a:t>
            </a:r>
            <a:r>
              <a:rPr lang="en-US" altLang="zh-CN" sz="2800" dirty="0">
                <a:solidFill>
                  <a:srgbClr val="FFFFFF"/>
                </a:solidFill>
                <a:latin typeface="+mj-lt"/>
                <a:sym typeface="Tahoma" pitchFamily="34" charset="0"/>
              </a:rPr>
              <a:t>Solution</a:t>
            </a:r>
            <a:endParaRPr lang="en-US" altLang="zh-CN" sz="2800" dirty="0">
              <a:solidFill>
                <a:srgbClr val="000000"/>
              </a:solidFill>
              <a:latin typeface="+mj-lt"/>
            </a:endParaRPr>
          </a:p>
        </p:txBody>
      </p:sp>
      <p:pic>
        <p:nvPicPr>
          <p:cNvPr id="12293" name="Picture 5" descr="C:\Users\Administrator\Desktop\下载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2607" y="5696093"/>
            <a:ext cx="1463173" cy="327899"/>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Administrator\Desktop\下载 (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5618690"/>
            <a:ext cx="1224873" cy="464375"/>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C:\Users\Administrator\Desktop\imag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6631" y="5675729"/>
            <a:ext cx="1638658" cy="368629"/>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734" y="5449872"/>
            <a:ext cx="1126930" cy="700062"/>
          </a:xfrm>
          <a:prstGeom prst="rect">
            <a:avLst/>
          </a:prstGeom>
        </p:spPr>
      </p:pic>
      <p:pic>
        <p:nvPicPr>
          <p:cNvPr id="14" name="图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91680" y="5618690"/>
            <a:ext cx="1629931" cy="484574"/>
          </a:xfrm>
          <a:prstGeom prst="rect">
            <a:avLst/>
          </a:prstGeom>
        </p:spPr>
      </p:pic>
    </p:spTree>
    <p:extLst>
      <p:ext uri="{BB962C8B-B14F-4D97-AF65-F5344CB8AC3E}">
        <p14:creationId xmlns:p14="http://schemas.microsoft.com/office/powerpoint/2010/main" val="229348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descr="logo2000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3724" y="5791152"/>
            <a:ext cx="1746468" cy="463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179512" y="44624"/>
            <a:ext cx="6072188"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zh-CN" sz="2800" b="1" dirty="0">
                <a:solidFill>
                  <a:srgbClr val="FFFFFF"/>
                </a:solidFill>
                <a:latin typeface="+mj-lt"/>
                <a:sym typeface="Tahoma" pitchFamily="34" charset="0"/>
              </a:rPr>
              <a:t>IP Contact Center Solution</a:t>
            </a:r>
            <a:endParaRPr lang="en-US" altLang="zh-CN" sz="2800" dirty="0">
              <a:solidFill>
                <a:srgbClr val="000000"/>
              </a:solidFill>
              <a:latin typeface="+mj-lt"/>
            </a:endParaRPr>
          </a:p>
        </p:txBody>
      </p:sp>
      <p:sp>
        <p:nvSpPr>
          <p:cNvPr id="5" name="矩形 3"/>
          <p:cNvSpPr>
            <a:spLocks noChangeArrowheads="1"/>
          </p:cNvSpPr>
          <p:nvPr/>
        </p:nvSpPr>
        <p:spPr bwMode="auto">
          <a:xfrm>
            <a:off x="285750" y="1478619"/>
            <a:ext cx="6215063" cy="373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buClr>
                <a:srgbClr val="007955"/>
              </a:buClr>
              <a:buSzPct val="60000"/>
              <a:buFont typeface="Wingdings" pitchFamily="2" charset="2"/>
              <a:buChar char="n"/>
            </a:pPr>
            <a:r>
              <a:rPr lang="en-US" altLang="zh-CN" dirty="0">
                <a:solidFill>
                  <a:srgbClr val="000000">
                    <a:lumMod val="50000"/>
                    <a:lumOff val="50000"/>
                  </a:srgbClr>
                </a:solidFill>
                <a:sym typeface="Tahoma" pitchFamily="34" charset="0"/>
              </a:rPr>
              <a:t>  </a:t>
            </a:r>
            <a:r>
              <a:rPr lang="en-US" altLang="zh-CN" sz="1600" dirty="0">
                <a:solidFill>
                  <a:srgbClr val="000000">
                    <a:lumMod val="50000"/>
                    <a:lumOff val="50000"/>
                  </a:srgbClr>
                </a:solidFill>
                <a:sym typeface="Tahoma" pitchFamily="34" charset="0"/>
              </a:rPr>
              <a:t>Auto Call Distribution (Login/Logout)</a:t>
            </a:r>
            <a:endParaRPr lang="zh-CN" altLang="en-US" sz="1600" dirty="0">
              <a:solidFill>
                <a:srgbClr val="000000">
                  <a:lumMod val="50000"/>
                  <a:lumOff val="50000"/>
                </a:srgbClr>
              </a:solidFill>
              <a:sym typeface="Tahoma" pitchFamily="34" charset="0"/>
            </a:endParaRPr>
          </a:p>
          <a:p>
            <a:pPr>
              <a:lnSpc>
                <a:spcPct val="150000"/>
              </a:lnSpc>
              <a:buClr>
                <a:srgbClr val="007955"/>
              </a:buClr>
              <a:buSzPct val="60000"/>
              <a:buFont typeface="Wingdings" pitchFamily="2" charset="2"/>
              <a:buChar char="n"/>
            </a:pPr>
            <a:r>
              <a:rPr lang="en-US" altLang="zh-CN" sz="1600" dirty="0">
                <a:solidFill>
                  <a:srgbClr val="000000">
                    <a:lumMod val="50000"/>
                    <a:lumOff val="50000"/>
                  </a:srgbClr>
                </a:solidFill>
                <a:sym typeface="Tahoma" pitchFamily="34" charset="0"/>
              </a:rPr>
              <a:t>  Status control (Available/Unavailable)</a:t>
            </a:r>
            <a:endParaRPr lang="zh-CN" altLang="en-US" sz="1600" dirty="0">
              <a:solidFill>
                <a:srgbClr val="000000">
                  <a:lumMod val="50000"/>
                  <a:lumOff val="50000"/>
                </a:srgbClr>
              </a:solidFill>
              <a:sym typeface="Tahoma" pitchFamily="34" charset="0"/>
            </a:endParaRPr>
          </a:p>
          <a:p>
            <a:pPr>
              <a:lnSpc>
                <a:spcPct val="150000"/>
              </a:lnSpc>
              <a:buClr>
                <a:srgbClr val="007955"/>
              </a:buClr>
              <a:buSzPct val="60000"/>
              <a:buFont typeface="Wingdings" pitchFamily="2" charset="2"/>
              <a:buChar char="n"/>
            </a:pPr>
            <a:r>
              <a:rPr lang="en-US" altLang="zh-CN" sz="1600" dirty="0">
                <a:solidFill>
                  <a:srgbClr val="000000">
                    <a:lumMod val="50000"/>
                    <a:lumOff val="50000"/>
                  </a:srgbClr>
                </a:solidFill>
                <a:sym typeface="Tahoma" pitchFamily="34" charset="0"/>
              </a:rPr>
              <a:t>  Status synchronization</a:t>
            </a:r>
            <a:endParaRPr lang="zh-CN" altLang="en-US" sz="1600" dirty="0">
              <a:solidFill>
                <a:srgbClr val="000000">
                  <a:lumMod val="50000"/>
                  <a:lumOff val="50000"/>
                </a:srgbClr>
              </a:solidFill>
              <a:sym typeface="Tahoma" pitchFamily="34" charset="0"/>
            </a:endParaRPr>
          </a:p>
          <a:p>
            <a:pPr>
              <a:lnSpc>
                <a:spcPct val="150000"/>
              </a:lnSpc>
              <a:buClr>
                <a:srgbClr val="007955"/>
              </a:buClr>
              <a:buSzPct val="60000"/>
              <a:buFont typeface="Wingdings" pitchFamily="2" charset="2"/>
              <a:buChar char="n"/>
            </a:pPr>
            <a:r>
              <a:rPr lang="en-US" altLang="zh-CN" sz="1600" dirty="0">
                <a:solidFill>
                  <a:srgbClr val="000000">
                    <a:lumMod val="50000"/>
                    <a:lumOff val="50000"/>
                  </a:srgbClr>
                </a:solidFill>
                <a:sym typeface="Tahoma" pitchFamily="34" charset="0"/>
              </a:rPr>
              <a:t>  Hot-desking</a:t>
            </a:r>
            <a:endParaRPr lang="zh-CN" altLang="en-US" sz="1600" dirty="0">
              <a:solidFill>
                <a:srgbClr val="000000">
                  <a:lumMod val="50000"/>
                  <a:lumOff val="50000"/>
                </a:srgbClr>
              </a:solidFill>
              <a:sym typeface="Tahoma" pitchFamily="34" charset="0"/>
            </a:endParaRPr>
          </a:p>
          <a:p>
            <a:pPr>
              <a:lnSpc>
                <a:spcPct val="150000"/>
              </a:lnSpc>
              <a:buClr>
                <a:srgbClr val="007955"/>
              </a:buClr>
              <a:buSzPct val="60000"/>
              <a:buFont typeface="Wingdings" pitchFamily="2" charset="2"/>
              <a:buChar char="n"/>
            </a:pPr>
            <a:r>
              <a:rPr lang="en-US" altLang="zh-CN" sz="1600" dirty="0">
                <a:solidFill>
                  <a:srgbClr val="000000">
                    <a:lumMod val="50000"/>
                    <a:lumOff val="50000"/>
                  </a:srgbClr>
                </a:solidFill>
                <a:sym typeface="Tahoma" pitchFamily="34" charset="0"/>
              </a:rPr>
              <a:t>  Action URL</a:t>
            </a:r>
            <a:endParaRPr lang="zh-CN" altLang="en-US" sz="1600" dirty="0">
              <a:solidFill>
                <a:srgbClr val="000000">
                  <a:lumMod val="50000"/>
                  <a:lumOff val="50000"/>
                </a:srgbClr>
              </a:solidFill>
              <a:sym typeface="Tahoma" pitchFamily="34" charset="0"/>
            </a:endParaRPr>
          </a:p>
          <a:p>
            <a:pPr>
              <a:lnSpc>
                <a:spcPct val="150000"/>
              </a:lnSpc>
              <a:buClr>
                <a:srgbClr val="007955"/>
              </a:buClr>
              <a:buSzPct val="60000"/>
              <a:buFont typeface="Wingdings" pitchFamily="2" charset="2"/>
              <a:buChar char="n"/>
            </a:pPr>
            <a:r>
              <a:rPr lang="en-US" altLang="zh-CN" sz="1600" dirty="0">
                <a:solidFill>
                  <a:srgbClr val="000000">
                    <a:lumMod val="50000"/>
                    <a:lumOff val="50000"/>
                  </a:srgbClr>
                </a:solidFill>
                <a:sym typeface="Tahoma" pitchFamily="34" charset="0"/>
              </a:rPr>
              <a:t>  Action URI</a:t>
            </a:r>
            <a:endParaRPr lang="zh-CN" altLang="en-US" sz="1600" dirty="0">
              <a:solidFill>
                <a:srgbClr val="000000">
                  <a:lumMod val="50000"/>
                  <a:lumOff val="50000"/>
                </a:srgbClr>
              </a:solidFill>
              <a:sym typeface="Tahoma" pitchFamily="34" charset="0"/>
            </a:endParaRPr>
          </a:p>
          <a:p>
            <a:pPr>
              <a:lnSpc>
                <a:spcPct val="150000"/>
              </a:lnSpc>
              <a:buClr>
                <a:srgbClr val="007955"/>
              </a:buClr>
              <a:buSzPct val="60000"/>
              <a:buFont typeface="Wingdings" pitchFamily="2" charset="2"/>
              <a:buChar char="n"/>
            </a:pPr>
            <a:r>
              <a:rPr lang="en-US" altLang="zh-CN" sz="1600" dirty="0">
                <a:solidFill>
                  <a:srgbClr val="000000">
                    <a:lumMod val="50000"/>
                    <a:lumOff val="50000"/>
                  </a:srgbClr>
                </a:solidFill>
                <a:sym typeface="Tahoma" pitchFamily="34" charset="0"/>
              </a:rPr>
              <a:t>  Call pickup</a:t>
            </a:r>
            <a:endParaRPr lang="zh-CN" altLang="en-US" sz="1600" dirty="0">
              <a:solidFill>
                <a:srgbClr val="000000">
                  <a:lumMod val="50000"/>
                  <a:lumOff val="50000"/>
                </a:srgbClr>
              </a:solidFill>
              <a:sym typeface="Tahoma" pitchFamily="34" charset="0"/>
            </a:endParaRPr>
          </a:p>
          <a:p>
            <a:pPr>
              <a:lnSpc>
                <a:spcPct val="150000"/>
              </a:lnSpc>
              <a:buClr>
                <a:srgbClr val="007955"/>
              </a:buClr>
              <a:buSzPct val="60000"/>
              <a:buFont typeface="Wingdings" pitchFamily="2" charset="2"/>
              <a:buChar char="n"/>
            </a:pPr>
            <a:r>
              <a:rPr lang="en-US" altLang="zh-CN" sz="1600" dirty="0">
                <a:solidFill>
                  <a:srgbClr val="000000">
                    <a:lumMod val="50000"/>
                    <a:lumOff val="50000"/>
                  </a:srgbClr>
                </a:solidFill>
                <a:sym typeface="Tahoma" pitchFamily="34" charset="0"/>
              </a:rPr>
              <a:t>  Intercom</a:t>
            </a:r>
            <a:endParaRPr lang="zh-CN" altLang="en-US" sz="1600" dirty="0">
              <a:solidFill>
                <a:srgbClr val="000000">
                  <a:lumMod val="50000"/>
                  <a:lumOff val="50000"/>
                </a:srgbClr>
              </a:solidFill>
              <a:sym typeface="Tahoma" pitchFamily="34" charset="0"/>
            </a:endParaRPr>
          </a:p>
          <a:p>
            <a:pPr>
              <a:lnSpc>
                <a:spcPct val="150000"/>
              </a:lnSpc>
              <a:buClr>
                <a:srgbClr val="007955"/>
              </a:buClr>
              <a:buSzPct val="60000"/>
              <a:buFont typeface="Wingdings" pitchFamily="2" charset="2"/>
              <a:buChar char="n"/>
            </a:pPr>
            <a:r>
              <a:rPr lang="en-US" altLang="zh-CN" sz="1600" dirty="0">
                <a:solidFill>
                  <a:srgbClr val="000000">
                    <a:lumMod val="50000"/>
                    <a:lumOff val="50000"/>
                  </a:srgbClr>
                </a:solidFill>
                <a:sym typeface="Tahoma" pitchFamily="34" charset="0"/>
              </a:rPr>
              <a:t>  ……</a:t>
            </a:r>
            <a:endParaRPr lang="zh-CN" altLang="en-US" sz="1600" dirty="0">
              <a:solidFill>
                <a:srgbClr val="000000">
                  <a:lumMod val="50000"/>
                  <a:lumOff val="50000"/>
                </a:srgbClr>
              </a:solidFill>
              <a:sym typeface="Tahoma" pitchFamily="34" charset="0"/>
            </a:endParaRPr>
          </a:p>
          <a:p>
            <a:endParaRPr lang="zh-CN" altLang="en-US" b="1" dirty="0">
              <a:solidFill>
                <a:srgbClr val="000000">
                  <a:lumMod val="50000"/>
                  <a:lumOff val="50000"/>
                </a:srgbClr>
              </a:solidFill>
              <a:latin typeface="Tahoma" pitchFamily="34" charset="0"/>
              <a:sym typeface="Tahoma" pitchFamily="34" charset="0"/>
            </a:endParaRPr>
          </a:p>
        </p:txBody>
      </p:sp>
      <p:sp>
        <p:nvSpPr>
          <p:cNvPr id="6" name="TextBox 17"/>
          <p:cNvSpPr>
            <a:spLocks noChangeArrowheads="1"/>
          </p:cNvSpPr>
          <p:nvPr/>
        </p:nvSpPr>
        <p:spPr bwMode="auto">
          <a:xfrm>
            <a:off x="296523" y="5018079"/>
            <a:ext cx="52149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b="1" dirty="0">
                <a:solidFill>
                  <a:schemeClr val="tx1">
                    <a:lumMod val="65000"/>
                    <a:lumOff val="35000"/>
                  </a:schemeClr>
                </a:solidFill>
                <a:sym typeface="Tahoma" pitchFamily="34" charset="0"/>
              </a:rPr>
              <a:t>Compatible with the Leading System </a:t>
            </a:r>
            <a:endParaRPr lang="zh-CN" altLang="en-US" dirty="0">
              <a:solidFill>
                <a:schemeClr val="tx1">
                  <a:lumMod val="65000"/>
                  <a:lumOff val="35000"/>
                </a:schemeClr>
              </a:solidFill>
            </a:endParaRPr>
          </a:p>
        </p:txBody>
      </p:sp>
      <p:sp>
        <p:nvSpPr>
          <p:cNvPr id="7" name="TextBox 20"/>
          <p:cNvSpPr>
            <a:spLocks noChangeArrowheads="1"/>
          </p:cNvSpPr>
          <p:nvPr/>
        </p:nvSpPr>
        <p:spPr bwMode="auto">
          <a:xfrm>
            <a:off x="285750" y="1012086"/>
            <a:ext cx="47863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b="1" dirty="0">
                <a:solidFill>
                  <a:schemeClr val="tx1">
                    <a:lumMod val="65000"/>
                    <a:lumOff val="35000"/>
                  </a:schemeClr>
                </a:solidFill>
                <a:sym typeface="Tahoma" pitchFamily="34" charset="0"/>
              </a:rPr>
              <a:t>Features for IPCC</a:t>
            </a:r>
            <a:endParaRPr lang="zh-CN" altLang="en-US" dirty="0">
              <a:solidFill>
                <a:schemeClr val="tx1">
                  <a:lumMod val="65000"/>
                  <a:lumOff val="35000"/>
                </a:schemeClr>
              </a:solidFill>
            </a:endParaRPr>
          </a:p>
        </p:txBody>
      </p:sp>
      <p:sp>
        <p:nvSpPr>
          <p:cNvPr id="8" name="矩形 3"/>
          <p:cNvSpPr>
            <a:spLocks noChangeArrowheads="1"/>
          </p:cNvSpPr>
          <p:nvPr/>
        </p:nvSpPr>
        <p:spPr bwMode="auto">
          <a:xfrm>
            <a:off x="6723836" y="5791152"/>
            <a:ext cx="519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000" b="1">
                <a:solidFill>
                  <a:srgbClr val="000000"/>
                </a:solidFill>
                <a:latin typeface="Tahoma" pitchFamily="34" charset="0"/>
                <a:sym typeface="Tahoma" pitchFamily="34" charset="0"/>
              </a:rPr>
              <a:t>…</a:t>
            </a:r>
            <a:endParaRPr lang="en-US" altLang="zh-CN">
              <a:solidFill>
                <a:srgbClr val="000000"/>
              </a:solidFill>
            </a:endParaRPr>
          </a:p>
        </p:txBody>
      </p:sp>
      <p:pic>
        <p:nvPicPr>
          <p:cNvPr id="9" name="Picture 1" descr="F:\Partner\中小图\inin 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3686" y="5618115"/>
            <a:ext cx="802250" cy="78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2550" y="1412197"/>
            <a:ext cx="3977882" cy="260374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2" name="Picture 13" descr="C:\Users\yl0073\47403\Genesys2012-Logo\Genesys2012-Logo\Genesys-Color\Geneys_logo_CMYK.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986" y="5495877"/>
            <a:ext cx="2290227" cy="89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390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1043608" y="2934984"/>
            <a:ext cx="7643192" cy="56207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icrosoft YaHei" pitchFamily="34" charset="-122"/>
                <a:ea typeface="Microsoft YaHei" pitchFamily="34" charset="-122"/>
                <a:cs typeface="Arial" pitchFamily="34" charset="0"/>
              </a:defRPr>
            </a:lvl1pPr>
          </a:lstStyle>
          <a:p>
            <a:r>
              <a:rPr lang="en-US" sz="2800" b="1" dirty="0" smtClean="0">
                <a:solidFill>
                  <a:schemeClr val="tx1">
                    <a:lumMod val="65000"/>
                    <a:lumOff val="35000"/>
                  </a:schemeClr>
                </a:solidFill>
                <a:latin typeface="+mj-lt"/>
              </a:rPr>
              <a:t>Yealink  Future</a:t>
            </a:r>
            <a:endParaRPr lang="en-US" sz="2800" b="1" dirty="0">
              <a:solidFill>
                <a:schemeClr val="tx1">
                  <a:lumMod val="65000"/>
                  <a:lumOff val="35000"/>
                </a:schemeClr>
              </a:solidFill>
              <a:latin typeface="+mj-lt"/>
            </a:endParaRPr>
          </a:p>
        </p:txBody>
      </p:sp>
      <p:pic>
        <p:nvPicPr>
          <p:cNvPr id="3" name="Picture 2" descr="C:\Documents and Settings\Administrator\桌面\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4715" y="3072352"/>
            <a:ext cx="2857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56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6"/>
          <p:cNvSpPr>
            <a:spLocks noChangeArrowheads="1"/>
          </p:cNvSpPr>
          <p:nvPr/>
        </p:nvSpPr>
        <p:spPr bwMode="auto">
          <a:xfrm>
            <a:off x="181232" y="1143843"/>
            <a:ext cx="2629641" cy="5080724"/>
          </a:xfrm>
          <a:prstGeom prst="rect">
            <a:avLst/>
          </a:prstGeom>
          <a:ln>
            <a:solidFill>
              <a:schemeClr val="bg1">
                <a:lumMod val="95000"/>
              </a:schemeClr>
            </a:solidFill>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zh-CN" altLang="en-US">
              <a:solidFill>
                <a:srgbClr val="000000"/>
              </a:solidFill>
              <a:ea typeface="宋体" panose="02010600030101010101" pitchFamily="2" charset="-122"/>
            </a:endParaRPr>
          </a:p>
        </p:txBody>
      </p:sp>
      <p:sp>
        <p:nvSpPr>
          <p:cNvPr id="3" name="流程图: 可选过程 2"/>
          <p:cNvSpPr/>
          <p:nvPr/>
        </p:nvSpPr>
        <p:spPr>
          <a:xfrm>
            <a:off x="923568" y="908720"/>
            <a:ext cx="1080120" cy="504056"/>
          </a:xfrm>
          <a:prstGeom prst="flowChartAlternateProcess">
            <a:avLst/>
          </a:prstGeom>
          <a:solidFill>
            <a:srgbClr val="00B050"/>
          </a:solidFill>
          <a:ln/>
        </p:spPr>
        <p:style>
          <a:lnRef idx="0">
            <a:schemeClr val="accent2"/>
          </a:lnRef>
          <a:fillRef idx="3">
            <a:schemeClr val="accent2"/>
          </a:fillRef>
          <a:effectRef idx="3">
            <a:schemeClr val="accent2"/>
          </a:effectRef>
          <a:fontRef idx="minor">
            <a:schemeClr val="lt1"/>
          </a:fontRef>
        </p:style>
        <p:txBody>
          <a:bodyPr rtlCol="0" anchor="ctr"/>
          <a:lstStyle/>
          <a:p>
            <a:pPr algn="ctr" fontAlgn="base">
              <a:spcBef>
                <a:spcPct val="0"/>
              </a:spcBef>
              <a:spcAft>
                <a:spcPct val="0"/>
              </a:spcAft>
            </a:pPr>
            <a:r>
              <a:rPr lang="en-US" altLang="zh-CN" dirty="0" smtClean="0">
                <a:solidFill>
                  <a:srgbClr val="FFFFFF"/>
                </a:solidFill>
              </a:rPr>
              <a:t>2013</a:t>
            </a:r>
            <a:endParaRPr lang="zh-CN" altLang="en-US" dirty="0" smtClean="0">
              <a:solidFill>
                <a:srgbClr val="FFFFFF"/>
              </a:solidFill>
            </a:endParaRPr>
          </a:p>
        </p:txBody>
      </p:sp>
      <p:pic>
        <p:nvPicPr>
          <p:cNvPr id="4" name="Picture 2" descr="\\192.168.1.30\营销中心\市场产品部\产品库\IP Phone\T4X\新品上市\8.Pictures\T46-EXP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5596" y="1807591"/>
            <a:ext cx="1459907" cy="9277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
          <p:cNvSpPr txBox="1"/>
          <p:nvPr/>
        </p:nvSpPr>
        <p:spPr>
          <a:xfrm>
            <a:off x="755576" y="2761183"/>
            <a:ext cx="1484043" cy="307777"/>
          </a:xfrm>
          <a:prstGeom prst="rect">
            <a:avLst/>
          </a:prstGeom>
          <a:noFill/>
        </p:spPr>
        <p:txBody>
          <a:bodyPr wrap="square" rtlCol="0">
            <a:spAutoFit/>
          </a:bodyPr>
          <a:lstStyle/>
          <a:p>
            <a:pPr algn="ctr" fontAlgn="base">
              <a:spcBef>
                <a:spcPct val="0"/>
              </a:spcBef>
              <a:spcAft>
                <a:spcPct val="0"/>
              </a:spcAft>
            </a:pPr>
            <a:r>
              <a:rPr lang="en-US" altLang="zh-CN" sz="1400" dirty="0" smtClean="0">
                <a:solidFill>
                  <a:srgbClr val="FFFFFF">
                    <a:lumMod val="50000"/>
                  </a:srgbClr>
                </a:solidFill>
                <a:ea typeface="宋体" charset="-122"/>
              </a:rPr>
              <a:t>T4 Series</a:t>
            </a:r>
            <a:endParaRPr lang="zh-CN" altLang="en-US" sz="1400" dirty="0">
              <a:solidFill>
                <a:srgbClr val="FFFFFF">
                  <a:lumMod val="50000"/>
                </a:srgbClr>
              </a:solidFill>
              <a:ea typeface="宋体" charset="-122"/>
            </a:endParaRPr>
          </a:p>
        </p:txBody>
      </p:sp>
      <p:sp>
        <p:nvSpPr>
          <p:cNvPr id="6" name="TextBox 9"/>
          <p:cNvSpPr txBox="1"/>
          <p:nvPr/>
        </p:nvSpPr>
        <p:spPr>
          <a:xfrm>
            <a:off x="767189" y="4057327"/>
            <a:ext cx="1335794" cy="307777"/>
          </a:xfrm>
          <a:prstGeom prst="rect">
            <a:avLst/>
          </a:prstGeom>
          <a:noFill/>
        </p:spPr>
        <p:txBody>
          <a:bodyPr wrap="square" rtlCol="0">
            <a:spAutoFit/>
          </a:bodyPr>
          <a:lstStyle/>
          <a:p>
            <a:pPr algn="ctr" fontAlgn="base">
              <a:spcBef>
                <a:spcPct val="0"/>
              </a:spcBef>
              <a:spcAft>
                <a:spcPct val="0"/>
              </a:spcAft>
            </a:pPr>
            <a:r>
              <a:rPr lang="en-US" altLang="zh-CN" sz="1400" smtClean="0">
                <a:solidFill>
                  <a:srgbClr val="FFFFFF">
                    <a:lumMod val="50000"/>
                  </a:srgbClr>
                </a:solidFill>
                <a:ea typeface="宋体" charset="-122"/>
              </a:rPr>
              <a:t>W52P </a:t>
            </a:r>
            <a:endParaRPr lang="zh-CN" altLang="en-US" sz="1400" dirty="0">
              <a:solidFill>
                <a:srgbClr val="FFFFFF">
                  <a:lumMod val="50000"/>
                </a:srgbClr>
              </a:solidFill>
              <a:ea typeface="宋体" charset="-122"/>
            </a:endParaRPr>
          </a:p>
        </p:txBody>
      </p:sp>
      <p:pic>
        <p:nvPicPr>
          <p:cNvPr id="7" name="Picture 2" descr="\\192.168.1.30\营销中心\市场产品部\产品库\IP Phone\DECT Repeater\新品上市\Yealink DECT Repeater RT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874" y="3402266"/>
            <a:ext cx="614217" cy="674806"/>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6"/>
          <p:cNvSpPr>
            <a:spLocks noChangeArrowheads="1"/>
          </p:cNvSpPr>
          <p:nvPr/>
        </p:nvSpPr>
        <p:spPr bwMode="auto">
          <a:xfrm>
            <a:off x="6485051" y="1143842"/>
            <a:ext cx="2479437" cy="5080725"/>
          </a:xfrm>
          <a:prstGeom prst="rect">
            <a:avLst/>
          </a:prstGeom>
          <a:ln>
            <a:solidFill>
              <a:schemeClr val="bg1">
                <a:lumMod val="95000"/>
              </a:schemeClr>
            </a:solidFill>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zh-CN" altLang="en-US">
              <a:solidFill>
                <a:srgbClr val="000000"/>
              </a:solidFill>
              <a:ea typeface="宋体" panose="02010600030101010101" pitchFamily="2" charset="-122"/>
            </a:endParaRPr>
          </a:p>
        </p:txBody>
      </p:sp>
      <p:sp>
        <p:nvSpPr>
          <p:cNvPr id="9" name="流程图: 可选过程 8"/>
          <p:cNvSpPr/>
          <p:nvPr/>
        </p:nvSpPr>
        <p:spPr>
          <a:xfrm>
            <a:off x="7169940" y="908720"/>
            <a:ext cx="1080120" cy="504056"/>
          </a:xfrm>
          <a:prstGeom prst="flowChartAlternateProcess">
            <a:avLst/>
          </a:prstGeom>
          <a:solidFill>
            <a:srgbClr val="00B050"/>
          </a:solidFill>
          <a:ln/>
        </p:spPr>
        <p:style>
          <a:lnRef idx="0">
            <a:schemeClr val="accent2"/>
          </a:lnRef>
          <a:fillRef idx="3">
            <a:schemeClr val="accent2"/>
          </a:fillRef>
          <a:effectRef idx="3">
            <a:schemeClr val="accent2"/>
          </a:effectRef>
          <a:fontRef idx="minor">
            <a:schemeClr val="lt1"/>
          </a:fontRef>
        </p:style>
        <p:txBody>
          <a:bodyPr rtlCol="0" anchor="ctr"/>
          <a:lstStyle/>
          <a:p>
            <a:pPr algn="ctr" fontAlgn="base">
              <a:spcBef>
                <a:spcPct val="0"/>
              </a:spcBef>
              <a:spcAft>
                <a:spcPct val="0"/>
              </a:spcAft>
            </a:pPr>
            <a:r>
              <a:rPr lang="en-US" altLang="zh-CN" dirty="0" smtClean="0">
                <a:solidFill>
                  <a:srgbClr val="FFFFFF"/>
                </a:solidFill>
              </a:rPr>
              <a:t>2015</a:t>
            </a:r>
            <a:endParaRPr lang="zh-CN" altLang="en-US" dirty="0" smtClean="0">
              <a:solidFill>
                <a:srgbClr val="FFFFFF"/>
              </a:solidFill>
            </a:endParaRPr>
          </a:p>
        </p:txBody>
      </p:sp>
      <p:pic>
        <p:nvPicPr>
          <p:cNvPr id="10" name="Picture 2" descr="C:\Users\yl0065\Desktop\VP550_角度A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2694" y="2735313"/>
            <a:ext cx="1893762" cy="14857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5"/>
          <p:cNvSpPr txBox="1"/>
          <p:nvPr/>
        </p:nvSpPr>
        <p:spPr>
          <a:xfrm>
            <a:off x="6875412" y="4345359"/>
            <a:ext cx="1680004" cy="307777"/>
          </a:xfrm>
          <a:prstGeom prst="rect">
            <a:avLst/>
          </a:prstGeom>
          <a:noFill/>
        </p:spPr>
        <p:txBody>
          <a:bodyPr wrap="square" rtlCol="0">
            <a:spAutoFit/>
          </a:bodyPr>
          <a:lstStyle/>
          <a:p>
            <a:pPr algn="ctr" fontAlgn="base">
              <a:spcBef>
                <a:spcPct val="0"/>
              </a:spcBef>
              <a:spcAft>
                <a:spcPct val="0"/>
              </a:spcAft>
            </a:pPr>
            <a:r>
              <a:rPr lang="en-US" altLang="zh-CN" sz="1400" dirty="0" smtClean="0">
                <a:solidFill>
                  <a:srgbClr val="FFFFFF">
                    <a:lumMod val="50000"/>
                  </a:srgbClr>
                </a:solidFill>
                <a:ea typeface="宋体" charset="-122"/>
              </a:rPr>
              <a:t>Android Phone</a:t>
            </a:r>
            <a:endParaRPr lang="zh-CN" altLang="en-US" sz="1400" dirty="0">
              <a:solidFill>
                <a:srgbClr val="FFFFFF">
                  <a:lumMod val="50000"/>
                </a:srgbClr>
              </a:solidFill>
              <a:ea typeface="宋体" charset="-122"/>
            </a:endParaRPr>
          </a:p>
        </p:txBody>
      </p:sp>
      <p:grpSp>
        <p:nvGrpSpPr>
          <p:cNvPr id="12" name="组合 11"/>
          <p:cNvGrpSpPr/>
          <p:nvPr/>
        </p:nvGrpSpPr>
        <p:grpSpPr>
          <a:xfrm>
            <a:off x="6058726" y="3246659"/>
            <a:ext cx="371894" cy="267552"/>
            <a:chOff x="2880633" y="3217905"/>
            <a:chExt cx="470316" cy="338360"/>
          </a:xfrm>
          <a:solidFill>
            <a:srgbClr val="00B050"/>
          </a:solidFill>
        </p:grpSpPr>
        <p:sp>
          <p:nvSpPr>
            <p:cNvPr id="13" name="燕尾形 12"/>
            <p:cNvSpPr/>
            <p:nvPr/>
          </p:nvSpPr>
          <p:spPr>
            <a:xfrm>
              <a:off x="2880633" y="3217905"/>
              <a:ext cx="216024" cy="338360"/>
            </a:xfrm>
            <a:prstGeom prst="chevron">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fontAlgn="base">
                <a:spcBef>
                  <a:spcPct val="0"/>
                </a:spcBef>
                <a:spcAft>
                  <a:spcPct val="0"/>
                </a:spcAft>
              </a:pPr>
              <a:endParaRPr lang="zh-CN" altLang="en-US" dirty="0" smtClean="0">
                <a:solidFill>
                  <a:srgbClr val="000000"/>
                </a:solidFill>
                <a:latin typeface="Trebuchet MS" pitchFamily="34" charset="0"/>
              </a:endParaRPr>
            </a:p>
          </p:txBody>
        </p:sp>
        <p:sp>
          <p:nvSpPr>
            <p:cNvPr id="14" name="燕尾形 13"/>
            <p:cNvSpPr/>
            <p:nvPr/>
          </p:nvSpPr>
          <p:spPr>
            <a:xfrm>
              <a:off x="3013109" y="3217905"/>
              <a:ext cx="216024" cy="338360"/>
            </a:xfrm>
            <a:prstGeom prst="chevron">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fontAlgn="base">
                <a:spcBef>
                  <a:spcPct val="0"/>
                </a:spcBef>
                <a:spcAft>
                  <a:spcPct val="0"/>
                </a:spcAft>
              </a:pPr>
              <a:endParaRPr lang="zh-CN" altLang="en-US" dirty="0" smtClean="0">
                <a:solidFill>
                  <a:srgbClr val="000000"/>
                </a:solidFill>
                <a:latin typeface="Trebuchet MS" pitchFamily="34" charset="0"/>
              </a:endParaRPr>
            </a:p>
          </p:txBody>
        </p:sp>
        <p:sp>
          <p:nvSpPr>
            <p:cNvPr id="15" name="燕尾形 14"/>
            <p:cNvSpPr/>
            <p:nvPr/>
          </p:nvSpPr>
          <p:spPr>
            <a:xfrm>
              <a:off x="3134925" y="3217905"/>
              <a:ext cx="216024" cy="338360"/>
            </a:xfrm>
            <a:prstGeom prst="chevron">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fontAlgn="base">
                <a:spcBef>
                  <a:spcPct val="0"/>
                </a:spcBef>
                <a:spcAft>
                  <a:spcPct val="0"/>
                </a:spcAft>
              </a:pPr>
              <a:endParaRPr lang="zh-CN" altLang="en-US" dirty="0" smtClean="0">
                <a:solidFill>
                  <a:srgbClr val="000000"/>
                </a:solidFill>
                <a:latin typeface="Trebuchet MS" pitchFamily="34" charset="0"/>
              </a:endParaRPr>
            </a:p>
          </p:txBody>
        </p:sp>
      </p:grpSp>
      <p:sp>
        <p:nvSpPr>
          <p:cNvPr id="16" name="TextBox 30"/>
          <p:cNvSpPr txBox="1">
            <a:spLocks noChangeArrowheads="1"/>
          </p:cNvSpPr>
          <p:nvPr/>
        </p:nvSpPr>
        <p:spPr bwMode="auto">
          <a:xfrm>
            <a:off x="145872" y="25460"/>
            <a:ext cx="37060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ea typeface="宋体" charset="-122"/>
              </a:defRPr>
            </a:lvl1pPr>
            <a:lvl2pPr marL="742950" indent="-285750" eaLnBrk="0" hangingPunct="0">
              <a:defRPr sz="1600">
                <a:solidFill>
                  <a:schemeClr val="tx1"/>
                </a:solidFill>
                <a:latin typeface="Arial" charset="0"/>
                <a:ea typeface="宋体" charset="-122"/>
              </a:defRPr>
            </a:lvl2pPr>
            <a:lvl3pPr marL="1143000" indent="-228600" eaLnBrk="0" hangingPunct="0">
              <a:defRPr sz="1600">
                <a:solidFill>
                  <a:schemeClr val="tx1"/>
                </a:solidFill>
                <a:latin typeface="Arial" charset="0"/>
                <a:ea typeface="宋体" charset="-122"/>
              </a:defRPr>
            </a:lvl3pPr>
            <a:lvl4pPr marL="1600200" indent="-228600" eaLnBrk="0" hangingPunct="0">
              <a:defRPr sz="1600">
                <a:solidFill>
                  <a:schemeClr val="tx1"/>
                </a:solidFill>
                <a:latin typeface="Arial" charset="0"/>
                <a:ea typeface="宋体" charset="-122"/>
              </a:defRPr>
            </a:lvl4pPr>
            <a:lvl5pPr marL="2057400" indent="-228600" eaLnBrk="0" hangingPunct="0">
              <a:defRPr sz="1600">
                <a:solidFill>
                  <a:schemeClr val="tx1"/>
                </a:solidFill>
                <a:latin typeface="Arial" charset="0"/>
                <a:ea typeface="宋体" charset="-122"/>
              </a:defRPr>
            </a:lvl5pPr>
            <a:lvl6pPr marL="2514600" indent="-228600" eaLnBrk="0" fontAlgn="base" hangingPunct="0">
              <a:spcBef>
                <a:spcPct val="0"/>
              </a:spcBef>
              <a:spcAft>
                <a:spcPct val="0"/>
              </a:spcAft>
              <a:defRPr sz="1600">
                <a:solidFill>
                  <a:schemeClr val="tx1"/>
                </a:solidFill>
                <a:latin typeface="Arial" charset="0"/>
                <a:ea typeface="宋体" charset="-122"/>
              </a:defRPr>
            </a:lvl6pPr>
            <a:lvl7pPr marL="2971800" indent="-228600" eaLnBrk="0" fontAlgn="base" hangingPunct="0">
              <a:spcBef>
                <a:spcPct val="0"/>
              </a:spcBef>
              <a:spcAft>
                <a:spcPct val="0"/>
              </a:spcAft>
              <a:defRPr sz="1600">
                <a:solidFill>
                  <a:schemeClr val="tx1"/>
                </a:solidFill>
                <a:latin typeface="Arial" charset="0"/>
                <a:ea typeface="宋体" charset="-122"/>
              </a:defRPr>
            </a:lvl7pPr>
            <a:lvl8pPr marL="3429000" indent="-228600" eaLnBrk="0" fontAlgn="base" hangingPunct="0">
              <a:spcBef>
                <a:spcPct val="0"/>
              </a:spcBef>
              <a:spcAft>
                <a:spcPct val="0"/>
              </a:spcAft>
              <a:defRPr sz="1600">
                <a:solidFill>
                  <a:schemeClr val="tx1"/>
                </a:solidFill>
                <a:latin typeface="Arial" charset="0"/>
                <a:ea typeface="宋体" charset="-122"/>
              </a:defRPr>
            </a:lvl8pPr>
            <a:lvl9pPr marL="3886200" indent="-228600" eaLnBrk="0" fontAlgn="base" hangingPunct="0">
              <a:spcBef>
                <a:spcPct val="0"/>
              </a:spcBef>
              <a:spcAft>
                <a:spcPct val="0"/>
              </a:spcAft>
              <a:defRPr sz="1600">
                <a:solidFill>
                  <a:schemeClr val="tx1"/>
                </a:solidFill>
                <a:latin typeface="Arial" charset="0"/>
                <a:ea typeface="宋体" charset="-122"/>
              </a:defRPr>
            </a:lvl9pPr>
          </a:lstStyle>
          <a:p>
            <a:pPr fontAlgn="base">
              <a:spcBef>
                <a:spcPct val="0"/>
              </a:spcBef>
              <a:spcAft>
                <a:spcPct val="0"/>
              </a:spcAft>
            </a:pPr>
            <a:r>
              <a:rPr lang="en-US" altLang="zh-CN" sz="2800" dirty="0">
                <a:solidFill>
                  <a:srgbClr val="FFFFFF"/>
                </a:solidFill>
                <a:latin typeface="+mj-lt"/>
              </a:rPr>
              <a:t>New Product Roadmap</a:t>
            </a:r>
            <a:endParaRPr lang="zh-CN" altLang="en-US" sz="2800" dirty="0">
              <a:solidFill>
                <a:srgbClr val="FFFFFF"/>
              </a:solidFill>
              <a:latin typeface="+mj-lt"/>
            </a:endParaRPr>
          </a:p>
        </p:txBody>
      </p:sp>
      <p:sp>
        <p:nvSpPr>
          <p:cNvPr id="17" name="TextBox 1"/>
          <p:cNvSpPr txBox="1"/>
          <p:nvPr/>
        </p:nvSpPr>
        <p:spPr>
          <a:xfrm>
            <a:off x="912459" y="5713511"/>
            <a:ext cx="1139261" cy="307777"/>
          </a:xfrm>
          <a:prstGeom prst="rect">
            <a:avLst/>
          </a:prstGeom>
          <a:noFill/>
        </p:spPr>
        <p:txBody>
          <a:bodyPr wrap="square" rtlCol="0">
            <a:spAutoFit/>
          </a:bodyPr>
          <a:lstStyle/>
          <a:p>
            <a:pPr algn="ctr" fontAlgn="base">
              <a:spcBef>
                <a:spcPct val="0"/>
              </a:spcBef>
              <a:spcAft>
                <a:spcPct val="0"/>
              </a:spcAft>
            </a:pPr>
            <a:r>
              <a:rPr lang="en-US" altLang="zh-CN" sz="1400" dirty="0" smtClean="0">
                <a:solidFill>
                  <a:srgbClr val="FFFFFF">
                    <a:lumMod val="50000"/>
                  </a:srgbClr>
                </a:solidFill>
                <a:ea typeface="宋体" charset="-122"/>
              </a:rPr>
              <a:t>T19/T21</a:t>
            </a:r>
            <a:endParaRPr lang="zh-CN" altLang="en-US" sz="1400" dirty="0">
              <a:solidFill>
                <a:srgbClr val="FFFFFF">
                  <a:lumMod val="50000"/>
                </a:srgbClr>
              </a:solidFill>
              <a:ea typeface="宋体" charset="-122"/>
            </a:endParaRPr>
          </a:p>
        </p:txBody>
      </p:sp>
      <p:sp>
        <p:nvSpPr>
          <p:cNvPr id="20" name="AutoShape 16"/>
          <p:cNvSpPr>
            <a:spLocks noChangeArrowheads="1"/>
          </p:cNvSpPr>
          <p:nvPr/>
        </p:nvSpPr>
        <p:spPr bwMode="auto">
          <a:xfrm>
            <a:off x="3380536" y="1143842"/>
            <a:ext cx="2487608" cy="5080725"/>
          </a:xfrm>
          <a:prstGeom prst="rect">
            <a:avLst/>
          </a:prstGeom>
          <a:ln>
            <a:solidFill>
              <a:schemeClr val="bg1">
                <a:lumMod val="95000"/>
              </a:schemeClr>
            </a:solidFill>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zh-CN" altLang="en-US">
              <a:solidFill>
                <a:srgbClr val="000000"/>
              </a:solidFill>
              <a:ea typeface="宋体" panose="02010600030101010101" pitchFamily="2" charset="-122"/>
            </a:endParaRPr>
          </a:p>
        </p:txBody>
      </p:sp>
      <p:sp>
        <p:nvSpPr>
          <p:cNvPr id="21" name="流程图: 可选过程 20"/>
          <p:cNvSpPr/>
          <p:nvPr/>
        </p:nvSpPr>
        <p:spPr>
          <a:xfrm>
            <a:off x="4090200" y="908720"/>
            <a:ext cx="1080120" cy="504056"/>
          </a:xfrm>
          <a:prstGeom prst="flowChartAlternateProcess">
            <a:avLst/>
          </a:prstGeom>
          <a:solidFill>
            <a:srgbClr val="00B050"/>
          </a:solidFill>
          <a:ln/>
        </p:spPr>
        <p:style>
          <a:lnRef idx="0">
            <a:schemeClr val="accent2"/>
          </a:lnRef>
          <a:fillRef idx="3">
            <a:schemeClr val="accent2"/>
          </a:fillRef>
          <a:effectRef idx="3">
            <a:schemeClr val="accent2"/>
          </a:effectRef>
          <a:fontRef idx="minor">
            <a:schemeClr val="lt1"/>
          </a:fontRef>
        </p:style>
        <p:txBody>
          <a:bodyPr rtlCol="0" anchor="ctr"/>
          <a:lstStyle/>
          <a:p>
            <a:pPr algn="ctr" fontAlgn="base">
              <a:spcBef>
                <a:spcPct val="0"/>
              </a:spcBef>
              <a:spcAft>
                <a:spcPct val="0"/>
              </a:spcAft>
            </a:pPr>
            <a:r>
              <a:rPr lang="en-US" altLang="zh-CN" dirty="0" smtClean="0">
                <a:solidFill>
                  <a:srgbClr val="FFFFFF"/>
                </a:solidFill>
              </a:rPr>
              <a:t>2014</a:t>
            </a:r>
            <a:endParaRPr lang="zh-CN" altLang="en-US" dirty="0" smtClean="0">
              <a:solidFill>
                <a:srgbClr val="FFFFFF"/>
              </a:solidFill>
            </a:endParaRPr>
          </a:p>
        </p:txBody>
      </p:sp>
      <p:sp>
        <p:nvSpPr>
          <p:cNvPr id="22" name="TextBox 18"/>
          <p:cNvSpPr txBox="1"/>
          <p:nvPr/>
        </p:nvSpPr>
        <p:spPr>
          <a:xfrm>
            <a:off x="3198459" y="2483739"/>
            <a:ext cx="2965020" cy="307777"/>
          </a:xfrm>
          <a:prstGeom prst="rect">
            <a:avLst/>
          </a:prstGeom>
          <a:noFill/>
        </p:spPr>
        <p:txBody>
          <a:bodyPr wrap="square" rtlCol="0">
            <a:spAutoFit/>
          </a:bodyPr>
          <a:lstStyle/>
          <a:p>
            <a:pPr algn="ctr" fontAlgn="base">
              <a:spcBef>
                <a:spcPct val="0"/>
              </a:spcBef>
              <a:spcAft>
                <a:spcPct val="0"/>
              </a:spcAft>
            </a:pPr>
            <a:r>
              <a:rPr lang="en-US" altLang="zh-CN" sz="1400" dirty="0" smtClean="0">
                <a:solidFill>
                  <a:srgbClr val="FFFFFF">
                    <a:lumMod val="50000"/>
                  </a:srgbClr>
                </a:solidFill>
                <a:ea typeface="宋体" charset="-122"/>
              </a:rPr>
              <a:t>Audio Conference Phone</a:t>
            </a:r>
            <a:endParaRPr lang="zh-CN" altLang="en-US" sz="1400" dirty="0">
              <a:solidFill>
                <a:srgbClr val="FFFFFF">
                  <a:lumMod val="50000"/>
                </a:srgbClr>
              </a:solidFill>
              <a:ea typeface="宋体" charset="-122"/>
            </a:endParaRPr>
          </a:p>
        </p:txBody>
      </p:sp>
      <p:grpSp>
        <p:nvGrpSpPr>
          <p:cNvPr id="23" name="组合 22"/>
          <p:cNvGrpSpPr/>
          <p:nvPr/>
        </p:nvGrpSpPr>
        <p:grpSpPr>
          <a:xfrm>
            <a:off x="2900191" y="3281466"/>
            <a:ext cx="371894" cy="267552"/>
            <a:chOff x="2880633" y="3217905"/>
            <a:chExt cx="470316" cy="338360"/>
          </a:xfrm>
          <a:solidFill>
            <a:srgbClr val="00B050"/>
          </a:solidFill>
        </p:grpSpPr>
        <p:sp>
          <p:nvSpPr>
            <p:cNvPr id="24" name="燕尾形 23"/>
            <p:cNvSpPr/>
            <p:nvPr/>
          </p:nvSpPr>
          <p:spPr>
            <a:xfrm>
              <a:off x="2880633" y="3217905"/>
              <a:ext cx="216024" cy="338360"/>
            </a:xfrm>
            <a:prstGeom prst="chevron">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fontAlgn="base">
                <a:spcBef>
                  <a:spcPct val="0"/>
                </a:spcBef>
                <a:spcAft>
                  <a:spcPct val="0"/>
                </a:spcAft>
              </a:pPr>
              <a:endParaRPr lang="zh-CN" altLang="en-US" dirty="0" smtClean="0">
                <a:solidFill>
                  <a:srgbClr val="000000"/>
                </a:solidFill>
                <a:latin typeface="Trebuchet MS" pitchFamily="34" charset="0"/>
              </a:endParaRPr>
            </a:p>
          </p:txBody>
        </p:sp>
        <p:sp>
          <p:nvSpPr>
            <p:cNvPr id="25" name="燕尾形 24"/>
            <p:cNvSpPr/>
            <p:nvPr/>
          </p:nvSpPr>
          <p:spPr>
            <a:xfrm>
              <a:off x="3013109" y="3217905"/>
              <a:ext cx="216024" cy="338360"/>
            </a:xfrm>
            <a:prstGeom prst="chevron">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fontAlgn="base">
                <a:spcBef>
                  <a:spcPct val="0"/>
                </a:spcBef>
                <a:spcAft>
                  <a:spcPct val="0"/>
                </a:spcAft>
              </a:pPr>
              <a:endParaRPr lang="zh-CN" altLang="en-US" dirty="0" smtClean="0">
                <a:solidFill>
                  <a:srgbClr val="000000"/>
                </a:solidFill>
                <a:latin typeface="Trebuchet MS" pitchFamily="34" charset="0"/>
              </a:endParaRPr>
            </a:p>
          </p:txBody>
        </p:sp>
        <p:sp>
          <p:nvSpPr>
            <p:cNvPr id="26" name="燕尾形 25"/>
            <p:cNvSpPr/>
            <p:nvPr/>
          </p:nvSpPr>
          <p:spPr>
            <a:xfrm>
              <a:off x="3134925" y="3217905"/>
              <a:ext cx="216024" cy="338360"/>
            </a:xfrm>
            <a:prstGeom prst="chevron">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algn="ctr" fontAlgn="base">
                <a:spcBef>
                  <a:spcPct val="0"/>
                </a:spcBef>
                <a:spcAft>
                  <a:spcPct val="0"/>
                </a:spcAft>
              </a:pPr>
              <a:endParaRPr lang="zh-CN" altLang="en-US" dirty="0" smtClean="0">
                <a:solidFill>
                  <a:srgbClr val="000000"/>
                </a:solidFill>
                <a:latin typeface="Trebuchet MS" pitchFamily="34" charset="0"/>
              </a:endParaRPr>
            </a:p>
          </p:txBody>
        </p:sp>
      </p:grpSp>
      <p:pic>
        <p:nvPicPr>
          <p:cNvPr id="29" name="Picture 2" descr="C:\Users\yl0361\Desktop\W52P+base_右120716ok-彩屏-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383" y="3212976"/>
            <a:ext cx="958213" cy="958213"/>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15"/>
          <p:cNvSpPr txBox="1"/>
          <p:nvPr/>
        </p:nvSpPr>
        <p:spPr>
          <a:xfrm>
            <a:off x="3272085" y="5864769"/>
            <a:ext cx="2618702" cy="307777"/>
          </a:xfrm>
          <a:prstGeom prst="rect">
            <a:avLst/>
          </a:prstGeom>
          <a:noFill/>
        </p:spPr>
        <p:txBody>
          <a:bodyPr wrap="square" rtlCol="0">
            <a:spAutoFit/>
          </a:bodyPr>
          <a:lstStyle/>
          <a:p>
            <a:pPr algn="ctr" fontAlgn="base">
              <a:spcBef>
                <a:spcPct val="0"/>
              </a:spcBef>
              <a:spcAft>
                <a:spcPct val="0"/>
              </a:spcAft>
            </a:pPr>
            <a:r>
              <a:rPr lang="en-US" altLang="zh-CN" sz="1400" dirty="0" smtClean="0">
                <a:solidFill>
                  <a:srgbClr val="FFFFFF">
                    <a:lumMod val="50000"/>
                  </a:srgbClr>
                </a:solidFill>
                <a:ea typeface="宋体" charset="-122"/>
              </a:rPr>
              <a:t>New Video Phone</a:t>
            </a:r>
            <a:endParaRPr lang="zh-CN" altLang="en-US" sz="1400" dirty="0">
              <a:solidFill>
                <a:srgbClr val="FFFFFF">
                  <a:lumMod val="50000"/>
                </a:srgbClr>
              </a:solidFill>
              <a:ea typeface="宋体" charset="-122"/>
            </a:endParaRPr>
          </a:p>
        </p:txBody>
      </p:sp>
      <p:pic>
        <p:nvPicPr>
          <p:cNvPr id="32" name="Picture 10"/>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860504" y="4499247"/>
            <a:ext cx="1359061" cy="1188864"/>
          </a:xfrm>
          <a:prstGeom prst="rect">
            <a:avLst/>
          </a:prstGeom>
          <a:noFill/>
          <a:extLst>
            <a:ext uri="{909E8E84-426E-40DD-AFC4-6F175D3DCCD1}">
              <a14:hiddenFill xmlns:a14="http://schemas.microsoft.com/office/drawing/2010/main">
                <a:solidFill>
                  <a:srgbClr val="FFFFFF"/>
                </a:solidFill>
              </a14:hiddenFill>
            </a:ext>
          </a:extLst>
        </p:spPr>
      </p:pic>
      <p:pic>
        <p:nvPicPr>
          <p:cNvPr id="33" name="图片 3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926" y="4766378"/>
            <a:ext cx="1117722" cy="84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yl0069\Desktop\SIP-T21P.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81659" y="4766378"/>
            <a:ext cx="1218133" cy="907892"/>
          </a:xfrm>
          <a:prstGeom prst="rect">
            <a:avLst/>
          </a:prstGeom>
          <a:noFill/>
          <a:extLst>
            <a:ext uri="{909E8E84-426E-40DD-AFC4-6F175D3DCCD1}">
              <a14:hiddenFill xmlns:a14="http://schemas.microsoft.com/office/drawing/2010/main">
                <a:solidFill>
                  <a:srgbClr val="FFFFFF"/>
                </a:solidFill>
              </a14:hiddenFill>
            </a:ext>
          </a:extLst>
        </p:spPr>
      </p:pic>
      <p:pic>
        <p:nvPicPr>
          <p:cNvPr id="27" name="图片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1232" y="1728992"/>
            <a:ext cx="1186496" cy="873261"/>
          </a:xfrm>
          <a:prstGeom prst="rect">
            <a:avLst/>
          </a:prstGeom>
        </p:spPr>
      </p:pic>
      <p:pic>
        <p:nvPicPr>
          <p:cNvPr id="34" name="图片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15434" y="1412776"/>
            <a:ext cx="1429651" cy="1030285"/>
          </a:xfrm>
          <a:prstGeom prst="rect">
            <a:avLst/>
          </a:prstGeom>
        </p:spPr>
      </p:pic>
      <p:pic>
        <p:nvPicPr>
          <p:cNvPr id="35" name="Picture 3"/>
          <p:cNvPicPr>
            <a:picLocks noChangeAspect="1" noChangeArrowheads="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740669" y="2977607"/>
            <a:ext cx="1959398" cy="106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18"/>
          <p:cNvSpPr txBox="1"/>
          <p:nvPr/>
        </p:nvSpPr>
        <p:spPr>
          <a:xfrm>
            <a:off x="3141830" y="4067199"/>
            <a:ext cx="2965020" cy="307777"/>
          </a:xfrm>
          <a:prstGeom prst="rect">
            <a:avLst/>
          </a:prstGeom>
          <a:noFill/>
        </p:spPr>
        <p:txBody>
          <a:bodyPr wrap="square" rtlCol="0">
            <a:spAutoFit/>
          </a:bodyPr>
          <a:lstStyle/>
          <a:p>
            <a:pPr algn="ctr" fontAlgn="base">
              <a:spcBef>
                <a:spcPct val="0"/>
              </a:spcBef>
              <a:spcAft>
                <a:spcPct val="0"/>
              </a:spcAft>
            </a:pPr>
            <a:r>
              <a:rPr lang="en-US" altLang="zh-CN" sz="1400" dirty="0" smtClean="0">
                <a:solidFill>
                  <a:srgbClr val="FFFFFF">
                    <a:lumMod val="50000"/>
                  </a:srgbClr>
                </a:solidFill>
                <a:ea typeface="宋体" charset="-122"/>
              </a:rPr>
              <a:t>Video </a:t>
            </a:r>
            <a:r>
              <a:rPr lang="en-US" altLang="zh-CN" sz="1400" dirty="0" smtClean="0">
                <a:solidFill>
                  <a:srgbClr val="FFFFFF">
                    <a:lumMod val="50000"/>
                  </a:srgbClr>
                </a:solidFill>
                <a:ea typeface="宋体" charset="-122"/>
              </a:rPr>
              <a:t>Conferencing system</a:t>
            </a:r>
            <a:endParaRPr lang="zh-CN" altLang="en-US" sz="1400" dirty="0">
              <a:solidFill>
                <a:srgbClr val="FFFFFF">
                  <a:lumMod val="50000"/>
                </a:srgbClr>
              </a:solidFill>
              <a:ea typeface="宋体" charset="-122"/>
            </a:endParaRPr>
          </a:p>
        </p:txBody>
      </p:sp>
    </p:spTree>
    <p:extLst>
      <p:ext uri="{BB962C8B-B14F-4D97-AF65-F5344CB8AC3E}">
        <p14:creationId xmlns:p14="http://schemas.microsoft.com/office/powerpoint/2010/main" val="939071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019" y="3024657"/>
            <a:ext cx="285750" cy="2857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635896" y="2894362"/>
            <a:ext cx="4608512" cy="523220"/>
          </a:xfrm>
          <a:prstGeom prst="rect">
            <a:avLst/>
          </a:prstGeom>
          <a:noFill/>
        </p:spPr>
        <p:txBody>
          <a:bodyPr wrap="square" rtlCol="0">
            <a:spAutoFit/>
          </a:bodyPr>
          <a:lstStyle/>
          <a:p>
            <a:r>
              <a:rPr lang="en-US" altLang="zh-CN" sz="2800" b="1" err="1" smtClean="0">
                <a:solidFill>
                  <a:schemeClr val="tx1">
                    <a:lumMod val="65000"/>
                    <a:lumOff val="35000"/>
                  </a:schemeClr>
                </a:solidFill>
                <a:latin typeface="+mj-lt"/>
              </a:rPr>
              <a:t>Yealink</a:t>
            </a:r>
            <a:r>
              <a:rPr lang="en-US" altLang="zh-CN" sz="2800" b="1" smtClean="0">
                <a:solidFill>
                  <a:schemeClr val="tx1">
                    <a:lumMod val="65000"/>
                    <a:lumOff val="35000"/>
                  </a:schemeClr>
                </a:solidFill>
                <a:latin typeface="+mj-lt"/>
              </a:rPr>
              <a:t>  Gifts</a:t>
            </a:r>
            <a:endParaRPr lang="zh-CN" altLang="en-US" sz="2800" b="1" dirty="0">
              <a:solidFill>
                <a:schemeClr val="tx1">
                  <a:lumMod val="65000"/>
                  <a:lumOff val="35000"/>
                </a:schemeClr>
              </a:solidFill>
              <a:latin typeface="+mj-lt"/>
            </a:endParaRPr>
          </a:p>
        </p:txBody>
      </p:sp>
    </p:spTree>
    <p:extLst>
      <p:ext uri="{BB962C8B-B14F-4D97-AF65-F5344CB8AC3E}">
        <p14:creationId xmlns:p14="http://schemas.microsoft.com/office/powerpoint/2010/main" val="335470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64" y="6052646"/>
            <a:ext cx="9130136" cy="369332"/>
          </a:xfrm>
          <a:prstGeom prst="rect">
            <a:avLst/>
          </a:prstGeom>
          <a:noFill/>
        </p:spPr>
        <p:txBody>
          <a:bodyPr wrap="square" rtlCol="0">
            <a:spAutoFit/>
          </a:bodyPr>
          <a:lstStyle/>
          <a:p>
            <a:pPr algn="ctr"/>
            <a:r>
              <a:rPr lang="en-US" altLang="zh-CN" dirty="0" smtClean="0">
                <a:solidFill>
                  <a:srgbClr val="00B050"/>
                </a:solidFill>
                <a:latin typeface="+mj-lt"/>
              </a:rPr>
              <a:t> </a:t>
            </a:r>
            <a:r>
              <a:rPr lang="en-US" altLang="zh-CN" dirty="0">
                <a:solidFill>
                  <a:srgbClr val="00B050"/>
                </a:solidFill>
                <a:latin typeface="+mj-lt"/>
              </a:rPr>
              <a:t>A</a:t>
            </a:r>
            <a:r>
              <a:rPr lang="en-US" altLang="zh-CN" dirty="0" smtClean="0">
                <a:solidFill>
                  <a:srgbClr val="00B050"/>
                </a:solidFill>
                <a:latin typeface="+mj-lt"/>
              </a:rPr>
              <a:t>ttendees will have the opportunity to get a FREE </a:t>
            </a:r>
            <a:r>
              <a:rPr lang="en-US" altLang="zh-CN" dirty="0" err="1" smtClean="0">
                <a:solidFill>
                  <a:srgbClr val="00B050"/>
                </a:solidFill>
                <a:latin typeface="+mj-lt"/>
              </a:rPr>
              <a:t>Yealink</a:t>
            </a:r>
            <a:r>
              <a:rPr lang="en-US" altLang="zh-CN" dirty="0" smtClean="0">
                <a:solidFill>
                  <a:srgbClr val="00B050"/>
                </a:solidFill>
                <a:latin typeface="+mj-lt"/>
              </a:rPr>
              <a:t> IP “Smart” Phone—T48G</a:t>
            </a:r>
            <a:endParaRPr lang="zh-CN" altLang="en-US" dirty="0">
              <a:solidFill>
                <a:srgbClr val="00B050"/>
              </a:solidFill>
              <a:latin typeface="+mj-lt"/>
            </a:endParaRPr>
          </a:p>
        </p:txBody>
      </p:sp>
      <p:sp>
        <p:nvSpPr>
          <p:cNvPr id="3" name="TextBox 2"/>
          <p:cNvSpPr txBox="1"/>
          <p:nvPr/>
        </p:nvSpPr>
        <p:spPr>
          <a:xfrm>
            <a:off x="179512" y="25460"/>
            <a:ext cx="4815337" cy="523220"/>
          </a:xfrm>
          <a:prstGeom prst="rect">
            <a:avLst/>
          </a:prstGeom>
          <a:noFill/>
        </p:spPr>
        <p:txBody>
          <a:bodyPr wrap="square" rtlCol="0">
            <a:spAutoFit/>
          </a:bodyPr>
          <a:lstStyle/>
          <a:p>
            <a:r>
              <a:rPr lang="en-US" altLang="zh-CN" sz="2800" b="1" dirty="0" smtClean="0">
                <a:solidFill>
                  <a:schemeClr val="bg1"/>
                </a:solidFill>
                <a:latin typeface="+mj-lt"/>
              </a:rPr>
              <a:t>Lucky Draw—</a:t>
            </a:r>
            <a:r>
              <a:rPr lang="en-US" altLang="zh-CN" sz="2800" b="1" dirty="0" err="1" smtClean="0">
                <a:solidFill>
                  <a:schemeClr val="bg1"/>
                </a:solidFill>
                <a:latin typeface="+mj-lt"/>
              </a:rPr>
              <a:t>Yealink</a:t>
            </a:r>
            <a:r>
              <a:rPr lang="en-US" altLang="zh-CN" sz="2800" b="1" dirty="0" smtClean="0">
                <a:solidFill>
                  <a:schemeClr val="bg1"/>
                </a:solidFill>
                <a:latin typeface="+mj-lt"/>
              </a:rPr>
              <a:t> T48G </a:t>
            </a:r>
            <a:endParaRPr lang="zh-CN" altLang="en-US" sz="2800" b="1" dirty="0">
              <a:solidFill>
                <a:schemeClr val="bg1"/>
              </a:solidFill>
              <a:latin typeface="+mj-lt"/>
            </a:endParaRPr>
          </a:p>
        </p:txBody>
      </p:sp>
      <p:sp>
        <p:nvSpPr>
          <p:cNvPr id="4" name="TextBox 3"/>
          <p:cNvSpPr txBox="1"/>
          <p:nvPr/>
        </p:nvSpPr>
        <p:spPr>
          <a:xfrm>
            <a:off x="611560" y="1569106"/>
            <a:ext cx="4676736" cy="954107"/>
          </a:xfrm>
          <a:prstGeom prst="rect">
            <a:avLst/>
          </a:prstGeom>
          <a:noFill/>
        </p:spPr>
        <p:txBody>
          <a:bodyPr wrap="square" rtlCol="0">
            <a:spAutoFit/>
          </a:bodyPr>
          <a:lstStyle/>
          <a:p>
            <a:r>
              <a:rPr lang="en-US" altLang="zh-CN" sz="2800" b="1" i="1" dirty="0">
                <a:solidFill>
                  <a:schemeClr val="tx1">
                    <a:lumMod val="65000"/>
                    <a:lumOff val="35000"/>
                  </a:schemeClr>
                </a:solidFill>
              </a:rPr>
              <a:t>Ultimate Performance, </a:t>
            </a:r>
          </a:p>
          <a:p>
            <a:r>
              <a:rPr lang="en-US" altLang="zh-CN" sz="2800" b="1" i="1">
                <a:solidFill>
                  <a:schemeClr val="tx1">
                    <a:lumMod val="65000"/>
                    <a:lumOff val="35000"/>
                  </a:schemeClr>
                </a:solidFill>
              </a:rPr>
              <a:t>             </a:t>
            </a:r>
            <a:r>
              <a:rPr lang="en-US" altLang="zh-CN" sz="2800" b="1" i="1" smtClean="0">
                <a:solidFill>
                  <a:schemeClr val="tx1">
                    <a:lumMod val="65000"/>
                    <a:lumOff val="35000"/>
                  </a:schemeClr>
                </a:solidFill>
              </a:rPr>
              <a:t>     Future </a:t>
            </a:r>
            <a:r>
              <a:rPr lang="en-US" altLang="zh-CN" sz="2800" b="1" i="1" dirty="0" smtClean="0">
                <a:solidFill>
                  <a:schemeClr val="tx1">
                    <a:lumMod val="65000"/>
                    <a:lumOff val="35000"/>
                  </a:schemeClr>
                </a:solidFill>
              </a:rPr>
              <a:t>Innovation</a:t>
            </a:r>
            <a:endParaRPr lang="en-US" altLang="zh-CN" sz="2800" b="1" i="1" dirty="0">
              <a:solidFill>
                <a:schemeClr val="tx1">
                  <a:lumMod val="65000"/>
                  <a:lumOff val="35000"/>
                </a:schemeClr>
              </a:solidFill>
            </a:endParaRPr>
          </a:p>
        </p:txBody>
      </p:sp>
      <p:sp>
        <p:nvSpPr>
          <p:cNvPr id="5" name="TextBox 4"/>
          <p:cNvSpPr txBox="1"/>
          <p:nvPr/>
        </p:nvSpPr>
        <p:spPr>
          <a:xfrm>
            <a:off x="626223" y="3041591"/>
            <a:ext cx="3744416" cy="1449756"/>
          </a:xfrm>
          <a:prstGeom prst="rect">
            <a:avLst/>
          </a:prstGeom>
          <a:noFill/>
        </p:spPr>
        <p:txBody>
          <a:bodyPr wrap="square" rtlCol="0">
            <a:spAutoFit/>
          </a:bodyPr>
          <a:lstStyle/>
          <a:p>
            <a:pPr marL="285750" indent="-285750">
              <a:lnSpc>
                <a:spcPts val="2700"/>
              </a:lnSpc>
              <a:buFont typeface="Arial" pitchFamily="34" charset="0"/>
              <a:buChar char="•"/>
            </a:pPr>
            <a:r>
              <a:rPr lang="en-US" altLang="zh-CN" sz="2000" dirty="0">
                <a:solidFill>
                  <a:schemeClr val="tx1">
                    <a:lumMod val="65000"/>
                    <a:lumOff val="35000"/>
                  </a:schemeClr>
                </a:solidFill>
              </a:rPr>
              <a:t>Modern Design;</a:t>
            </a:r>
          </a:p>
          <a:p>
            <a:pPr marL="285750" indent="-285750">
              <a:lnSpc>
                <a:spcPts val="2700"/>
              </a:lnSpc>
              <a:buFont typeface="Arial" pitchFamily="34" charset="0"/>
              <a:buChar char="•"/>
            </a:pPr>
            <a:r>
              <a:rPr lang="en-US" altLang="zh-CN" sz="2000" dirty="0">
                <a:solidFill>
                  <a:schemeClr val="tx1">
                    <a:lumMod val="65000"/>
                    <a:lumOff val="35000"/>
                  </a:schemeClr>
                </a:solidFill>
              </a:rPr>
              <a:t>Excellent UE;</a:t>
            </a:r>
          </a:p>
          <a:p>
            <a:pPr marL="285750" indent="-285750">
              <a:lnSpc>
                <a:spcPts val="2700"/>
              </a:lnSpc>
              <a:buFont typeface="Arial" pitchFamily="34" charset="0"/>
              <a:buChar char="•"/>
            </a:pPr>
            <a:r>
              <a:rPr lang="en-US" altLang="zh-CN" sz="2000" dirty="0">
                <a:solidFill>
                  <a:schemeClr val="tx1">
                    <a:lumMod val="65000"/>
                    <a:lumOff val="35000"/>
                  </a:schemeClr>
                </a:solidFill>
              </a:rPr>
              <a:t>Paperless DSS </a:t>
            </a:r>
            <a:r>
              <a:rPr lang="en-US" altLang="zh-CN" sz="2000" dirty="0" smtClean="0">
                <a:solidFill>
                  <a:schemeClr val="tx1">
                    <a:lumMod val="65000"/>
                    <a:lumOff val="35000"/>
                  </a:schemeClr>
                </a:solidFill>
              </a:rPr>
              <a:t>Keys;</a:t>
            </a:r>
            <a:endParaRPr lang="en-US" altLang="zh-CN" sz="2000" dirty="0">
              <a:solidFill>
                <a:schemeClr val="tx1">
                  <a:lumMod val="65000"/>
                  <a:lumOff val="35000"/>
                </a:schemeClr>
              </a:solidFill>
            </a:endParaRPr>
          </a:p>
          <a:p>
            <a:pPr marL="285750" indent="-285750">
              <a:lnSpc>
                <a:spcPts val="2700"/>
              </a:lnSpc>
              <a:buFont typeface="Arial" pitchFamily="34" charset="0"/>
              <a:buChar char="•"/>
            </a:pPr>
            <a:r>
              <a:rPr lang="en-US" altLang="zh-CN" sz="2000" dirty="0" smtClean="0">
                <a:solidFill>
                  <a:schemeClr val="tx1">
                    <a:lumMod val="65000"/>
                    <a:lumOff val="35000"/>
                  </a:schemeClr>
                </a:solidFill>
              </a:rPr>
              <a:t>Eco-friendly.</a:t>
            </a:r>
            <a:endParaRPr lang="en-US" altLang="zh-CN" sz="2000" dirty="0">
              <a:solidFill>
                <a:schemeClr val="tx1">
                  <a:lumMod val="65000"/>
                  <a:lumOff val="35000"/>
                </a:schemeClr>
              </a:solidFill>
            </a:endParaRPr>
          </a:p>
        </p:txBody>
      </p:sp>
      <p:grpSp>
        <p:nvGrpSpPr>
          <p:cNvPr id="6" name="组合 5"/>
          <p:cNvGrpSpPr/>
          <p:nvPr/>
        </p:nvGrpSpPr>
        <p:grpSpPr>
          <a:xfrm>
            <a:off x="4832053" y="1745813"/>
            <a:ext cx="3889375" cy="3476749"/>
            <a:chOff x="4832053" y="2061031"/>
            <a:chExt cx="3889375" cy="3476749"/>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1095" y="5085184"/>
              <a:ext cx="2531293" cy="45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2053" y="2061031"/>
              <a:ext cx="3889375" cy="286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38256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288" y="1628800"/>
            <a:ext cx="3312368" cy="2971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5" y="1564176"/>
            <a:ext cx="3312369" cy="2972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40694" y="4600778"/>
            <a:ext cx="2880320" cy="400110"/>
          </a:xfrm>
          <a:prstGeom prst="rect">
            <a:avLst/>
          </a:prstGeom>
          <a:noFill/>
        </p:spPr>
        <p:txBody>
          <a:bodyPr wrap="square" rtlCol="0">
            <a:spAutoFit/>
          </a:bodyPr>
          <a:lstStyle/>
          <a:p>
            <a:pPr algn="ctr"/>
            <a:r>
              <a:rPr lang="en-US" altLang="zh-CN" sz="2000" b="1" dirty="0">
                <a:solidFill>
                  <a:schemeClr val="tx1">
                    <a:lumMod val="65000"/>
                    <a:lumOff val="35000"/>
                  </a:schemeClr>
                </a:solidFill>
              </a:rPr>
              <a:t>Mirror-style Screen</a:t>
            </a:r>
          </a:p>
        </p:txBody>
      </p:sp>
      <p:sp>
        <p:nvSpPr>
          <p:cNvPr id="3" name="TextBox 2"/>
          <p:cNvSpPr txBox="1"/>
          <p:nvPr/>
        </p:nvSpPr>
        <p:spPr>
          <a:xfrm>
            <a:off x="5386852" y="4600777"/>
            <a:ext cx="2808312" cy="400110"/>
          </a:xfrm>
          <a:prstGeom prst="rect">
            <a:avLst/>
          </a:prstGeom>
          <a:noFill/>
        </p:spPr>
        <p:txBody>
          <a:bodyPr wrap="square" rtlCol="0">
            <a:spAutoFit/>
          </a:bodyPr>
          <a:lstStyle/>
          <a:p>
            <a:pPr algn="ctr"/>
            <a:r>
              <a:rPr lang="en-US" altLang="zh-CN" sz="2000" b="1" dirty="0">
                <a:solidFill>
                  <a:schemeClr val="tx1">
                    <a:lumMod val="65000"/>
                    <a:lumOff val="35000"/>
                  </a:schemeClr>
                </a:solidFill>
              </a:rPr>
              <a:t>Metallic Texture</a:t>
            </a:r>
          </a:p>
        </p:txBody>
      </p:sp>
      <p:sp>
        <p:nvSpPr>
          <p:cNvPr id="4" name="TextBox 3"/>
          <p:cNvSpPr txBox="1"/>
          <p:nvPr/>
        </p:nvSpPr>
        <p:spPr>
          <a:xfrm>
            <a:off x="107504" y="25460"/>
            <a:ext cx="4752528" cy="523220"/>
          </a:xfrm>
          <a:prstGeom prst="rect">
            <a:avLst/>
          </a:prstGeom>
          <a:noFill/>
        </p:spPr>
        <p:txBody>
          <a:bodyPr wrap="square" rtlCol="0">
            <a:spAutoFit/>
          </a:bodyPr>
          <a:lstStyle/>
          <a:p>
            <a:r>
              <a:rPr lang="en-US" altLang="zh-CN" sz="2800" dirty="0" smtClean="0">
                <a:solidFill>
                  <a:schemeClr val="bg1"/>
                </a:solidFill>
                <a:latin typeface="+mj-lt"/>
              </a:rPr>
              <a:t>Lucky Draw—</a:t>
            </a:r>
            <a:r>
              <a:rPr lang="en-US" altLang="zh-CN" sz="2800" dirty="0" err="1" smtClean="0">
                <a:solidFill>
                  <a:schemeClr val="bg1"/>
                </a:solidFill>
                <a:latin typeface="+mj-lt"/>
              </a:rPr>
              <a:t>Yealink</a:t>
            </a:r>
            <a:r>
              <a:rPr lang="en-US" altLang="zh-CN" sz="2800" dirty="0" smtClean="0">
                <a:solidFill>
                  <a:schemeClr val="bg1"/>
                </a:solidFill>
                <a:latin typeface="+mj-lt"/>
              </a:rPr>
              <a:t> T48G </a:t>
            </a:r>
            <a:endParaRPr lang="zh-CN" altLang="en-US" sz="2800" dirty="0">
              <a:solidFill>
                <a:schemeClr val="bg1"/>
              </a:solidFill>
              <a:latin typeface="+mj-lt"/>
            </a:endParaRPr>
          </a:p>
        </p:txBody>
      </p:sp>
      <p:sp>
        <p:nvSpPr>
          <p:cNvPr id="5" name="TextBox 4"/>
          <p:cNvSpPr txBox="1"/>
          <p:nvPr/>
        </p:nvSpPr>
        <p:spPr>
          <a:xfrm>
            <a:off x="3517068" y="1023652"/>
            <a:ext cx="3276364" cy="461665"/>
          </a:xfrm>
          <a:prstGeom prst="rect">
            <a:avLst/>
          </a:prstGeom>
          <a:noFill/>
        </p:spPr>
        <p:txBody>
          <a:bodyPr wrap="square" rtlCol="0">
            <a:spAutoFit/>
          </a:bodyPr>
          <a:lstStyle/>
          <a:p>
            <a:r>
              <a:rPr lang="en-US" altLang="zh-CN" sz="2400" dirty="0" smtClean="0">
                <a:solidFill>
                  <a:schemeClr val="tx1">
                    <a:lumMod val="65000"/>
                    <a:lumOff val="35000"/>
                  </a:schemeClr>
                </a:solidFill>
                <a:latin typeface="+mj-lt"/>
              </a:rPr>
              <a:t>Modern Design</a:t>
            </a:r>
            <a:endParaRPr lang="zh-CN" altLang="en-US" sz="2400" dirty="0">
              <a:solidFill>
                <a:schemeClr val="tx1">
                  <a:lumMod val="65000"/>
                  <a:lumOff val="35000"/>
                </a:schemeClr>
              </a:solidFill>
              <a:latin typeface="+mj-lt"/>
            </a:endParaRPr>
          </a:p>
        </p:txBody>
      </p:sp>
      <p:sp>
        <p:nvSpPr>
          <p:cNvPr id="7" name="TextBox 6"/>
          <p:cNvSpPr txBox="1"/>
          <p:nvPr/>
        </p:nvSpPr>
        <p:spPr>
          <a:xfrm>
            <a:off x="0" y="6021288"/>
            <a:ext cx="9146642" cy="369332"/>
          </a:xfrm>
          <a:prstGeom prst="rect">
            <a:avLst/>
          </a:prstGeom>
          <a:noFill/>
        </p:spPr>
        <p:txBody>
          <a:bodyPr wrap="square" rtlCol="0">
            <a:spAutoFit/>
          </a:bodyPr>
          <a:lstStyle/>
          <a:p>
            <a:pPr algn="ctr"/>
            <a:r>
              <a:rPr lang="en-US" altLang="zh-CN" b="1" dirty="0">
                <a:solidFill>
                  <a:srgbClr val="00B050"/>
                </a:solidFill>
              </a:rPr>
              <a:t>Attendees will have the opportunity to get a FREE </a:t>
            </a:r>
            <a:r>
              <a:rPr lang="en-US" altLang="zh-CN" b="1" dirty="0" err="1">
                <a:solidFill>
                  <a:srgbClr val="00B050"/>
                </a:solidFill>
              </a:rPr>
              <a:t>Yealink</a:t>
            </a:r>
            <a:r>
              <a:rPr lang="en-US" altLang="zh-CN" b="1" dirty="0">
                <a:solidFill>
                  <a:srgbClr val="00B050"/>
                </a:solidFill>
              </a:rPr>
              <a:t> IP “Smart” Phone—T48G</a:t>
            </a:r>
            <a:endParaRPr lang="zh-CN" altLang="en-US" b="1" dirty="0">
              <a:solidFill>
                <a:srgbClr val="00B050"/>
              </a:solidFill>
            </a:endParaRPr>
          </a:p>
        </p:txBody>
      </p:sp>
    </p:spTree>
    <p:extLst>
      <p:ext uri="{BB962C8B-B14F-4D97-AF65-F5344CB8AC3E}">
        <p14:creationId xmlns:p14="http://schemas.microsoft.com/office/powerpoint/2010/main" val="401947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2553" y="774333"/>
            <a:ext cx="4680520" cy="461665"/>
          </a:xfrm>
          <a:prstGeom prst="rect">
            <a:avLst/>
          </a:prstGeom>
          <a:noFill/>
        </p:spPr>
        <p:txBody>
          <a:bodyPr wrap="square" rtlCol="0">
            <a:spAutoFit/>
          </a:bodyPr>
          <a:lstStyle/>
          <a:p>
            <a:pPr algn="ctr"/>
            <a:r>
              <a:rPr lang="en-US" altLang="zh-CN" sz="2400" b="1" dirty="0" smtClean="0">
                <a:solidFill>
                  <a:schemeClr val="tx1">
                    <a:lumMod val="65000"/>
                    <a:lumOff val="35000"/>
                  </a:schemeClr>
                </a:solidFill>
                <a:latin typeface="+mj-lt"/>
              </a:rPr>
              <a:t>Excellent  UE</a:t>
            </a:r>
            <a:endParaRPr lang="zh-CN" altLang="en-US" sz="2400" b="1" dirty="0">
              <a:solidFill>
                <a:schemeClr val="tx1">
                  <a:lumMod val="65000"/>
                  <a:lumOff val="35000"/>
                </a:schemeClr>
              </a:solidFill>
              <a:latin typeface="+mj-lt"/>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586" y="1412776"/>
            <a:ext cx="4466453" cy="559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13918" y="4632348"/>
            <a:ext cx="6336704" cy="1015663"/>
          </a:xfrm>
          <a:prstGeom prst="rect">
            <a:avLst/>
          </a:prstGeom>
          <a:noFill/>
        </p:spPr>
        <p:txBody>
          <a:bodyPr wrap="square" rtlCol="0">
            <a:spAutoFit/>
          </a:bodyPr>
          <a:lstStyle/>
          <a:p>
            <a:pPr marL="285750" indent="-285750">
              <a:buFont typeface="Arial" pitchFamily="34" charset="0"/>
              <a:buChar char="•"/>
            </a:pPr>
            <a:r>
              <a:rPr lang="en-US" altLang="zh-CN" sz="2000" dirty="0">
                <a:solidFill>
                  <a:schemeClr val="tx1">
                    <a:lumMod val="65000"/>
                    <a:lumOff val="35000"/>
                  </a:schemeClr>
                </a:solidFill>
              </a:rPr>
              <a:t>High-end Office, Executive Business</a:t>
            </a:r>
          </a:p>
          <a:p>
            <a:pPr marL="285750" indent="-285750">
              <a:buFont typeface="Arial" pitchFamily="34" charset="0"/>
              <a:buChar char="•"/>
            </a:pPr>
            <a:r>
              <a:rPr lang="en-US" altLang="zh-CN" sz="2000" dirty="0">
                <a:solidFill>
                  <a:schemeClr val="tx1">
                    <a:lumMod val="65000"/>
                    <a:lumOff val="35000"/>
                  </a:schemeClr>
                </a:solidFill>
              </a:rPr>
              <a:t>No Manual Label-print Operation</a:t>
            </a:r>
          </a:p>
          <a:p>
            <a:pPr marL="285750" indent="-285750">
              <a:buFont typeface="Arial" pitchFamily="34" charset="0"/>
              <a:buChar char="•"/>
            </a:pPr>
            <a:r>
              <a:rPr lang="en-US" altLang="zh-CN" sz="2000" dirty="0">
                <a:solidFill>
                  <a:schemeClr val="tx1">
                    <a:lumMod val="65000"/>
                    <a:lumOff val="35000"/>
                  </a:schemeClr>
                </a:solidFill>
              </a:rPr>
              <a:t>More Paperless DSS Keys, Professional Services</a:t>
            </a:r>
          </a:p>
        </p:txBody>
      </p:sp>
      <p:sp>
        <p:nvSpPr>
          <p:cNvPr id="5" name="TextBox 4"/>
          <p:cNvSpPr txBox="1"/>
          <p:nvPr/>
        </p:nvSpPr>
        <p:spPr>
          <a:xfrm>
            <a:off x="107504" y="25460"/>
            <a:ext cx="4431556" cy="523220"/>
          </a:xfrm>
          <a:prstGeom prst="rect">
            <a:avLst/>
          </a:prstGeom>
          <a:noFill/>
        </p:spPr>
        <p:txBody>
          <a:bodyPr wrap="square" rtlCol="0">
            <a:spAutoFit/>
          </a:bodyPr>
          <a:lstStyle/>
          <a:p>
            <a:r>
              <a:rPr lang="en-US" altLang="zh-CN" sz="2800" dirty="0" smtClean="0">
                <a:solidFill>
                  <a:schemeClr val="bg1"/>
                </a:solidFill>
                <a:latin typeface="+mj-lt"/>
              </a:rPr>
              <a:t>Lucky Draw—</a:t>
            </a:r>
            <a:r>
              <a:rPr lang="en-US" altLang="zh-CN" sz="2800" dirty="0" err="1" smtClean="0">
                <a:solidFill>
                  <a:schemeClr val="bg1"/>
                </a:solidFill>
                <a:latin typeface="+mj-lt"/>
              </a:rPr>
              <a:t>Yealink</a:t>
            </a:r>
            <a:r>
              <a:rPr lang="en-US" altLang="zh-CN" sz="2800" dirty="0" smtClean="0">
                <a:solidFill>
                  <a:schemeClr val="bg1"/>
                </a:solidFill>
                <a:latin typeface="+mj-lt"/>
              </a:rPr>
              <a:t> T48G</a:t>
            </a:r>
            <a:endParaRPr lang="zh-CN" altLang="en-US" sz="2800" dirty="0">
              <a:solidFill>
                <a:schemeClr val="bg1"/>
              </a:solidFill>
              <a:latin typeface="+mj-lt"/>
            </a:endParaRPr>
          </a:p>
        </p:txBody>
      </p:sp>
      <p:sp>
        <p:nvSpPr>
          <p:cNvPr id="6" name="TextBox 5"/>
          <p:cNvSpPr txBox="1"/>
          <p:nvPr/>
        </p:nvSpPr>
        <p:spPr>
          <a:xfrm>
            <a:off x="1" y="6021288"/>
            <a:ext cx="9144000" cy="369332"/>
          </a:xfrm>
          <a:prstGeom prst="rect">
            <a:avLst/>
          </a:prstGeom>
          <a:noFill/>
        </p:spPr>
        <p:txBody>
          <a:bodyPr wrap="square" rtlCol="0">
            <a:spAutoFit/>
          </a:bodyPr>
          <a:lstStyle/>
          <a:p>
            <a:pPr algn="ctr"/>
            <a:r>
              <a:rPr lang="en-US" altLang="zh-CN" b="1" dirty="0">
                <a:solidFill>
                  <a:srgbClr val="00B050"/>
                </a:solidFill>
              </a:rPr>
              <a:t>Attendees will have the opportunity to get a FREE </a:t>
            </a:r>
            <a:r>
              <a:rPr lang="en-US" altLang="zh-CN" b="1" dirty="0" err="1">
                <a:solidFill>
                  <a:srgbClr val="00B050"/>
                </a:solidFill>
              </a:rPr>
              <a:t>Yealink</a:t>
            </a:r>
            <a:r>
              <a:rPr lang="en-US" altLang="zh-CN" b="1" dirty="0">
                <a:solidFill>
                  <a:srgbClr val="00B050"/>
                </a:solidFill>
              </a:rPr>
              <a:t> IP “Smart” Phone—T48G</a:t>
            </a:r>
            <a:endParaRPr lang="zh-CN" altLang="en-US" b="1" dirty="0">
              <a:solidFill>
                <a:srgbClr val="00B050"/>
              </a:solidFill>
            </a:endParaRPr>
          </a:p>
        </p:txBody>
      </p:sp>
    </p:spTree>
    <p:extLst>
      <p:ext uri="{BB962C8B-B14F-4D97-AF65-F5344CB8AC3E}">
        <p14:creationId xmlns:p14="http://schemas.microsoft.com/office/powerpoint/2010/main" val="372062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457" y="25460"/>
            <a:ext cx="4727575" cy="523220"/>
          </a:xfrm>
          <a:prstGeom prst="rect">
            <a:avLst/>
          </a:prstGeom>
          <a:noFill/>
        </p:spPr>
        <p:txBody>
          <a:bodyPr wrap="square" rtlCol="0">
            <a:spAutoFit/>
          </a:bodyPr>
          <a:lstStyle/>
          <a:p>
            <a:r>
              <a:rPr lang="en-US" altLang="zh-CN" sz="2800" dirty="0" smtClean="0">
                <a:solidFill>
                  <a:schemeClr val="bg1"/>
                </a:solidFill>
                <a:latin typeface="+mj-lt"/>
              </a:rPr>
              <a:t>Lucky Draw—</a:t>
            </a:r>
            <a:r>
              <a:rPr lang="en-US" altLang="zh-CN" sz="2800" dirty="0" err="1" smtClean="0">
                <a:solidFill>
                  <a:schemeClr val="bg1"/>
                </a:solidFill>
                <a:latin typeface="+mj-lt"/>
              </a:rPr>
              <a:t>Yealink</a:t>
            </a:r>
            <a:r>
              <a:rPr lang="en-US" altLang="zh-CN" sz="2800" dirty="0" smtClean="0">
                <a:solidFill>
                  <a:schemeClr val="bg1"/>
                </a:solidFill>
                <a:latin typeface="+mj-lt"/>
              </a:rPr>
              <a:t> T48G</a:t>
            </a:r>
            <a:endParaRPr lang="zh-CN" altLang="en-US" sz="2800" dirty="0">
              <a:solidFill>
                <a:schemeClr val="bg1"/>
              </a:solidFill>
              <a:latin typeface="+mj-lt"/>
            </a:endParaRPr>
          </a:p>
        </p:txBody>
      </p:sp>
      <p:sp>
        <p:nvSpPr>
          <p:cNvPr id="3" name="TextBox 2"/>
          <p:cNvSpPr txBox="1"/>
          <p:nvPr/>
        </p:nvSpPr>
        <p:spPr>
          <a:xfrm>
            <a:off x="1329898" y="807095"/>
            <a:ext cx="6120680" cy="461665"/>
          </a:xfrm>
          <a:prstGeom prst="rect">
            <a:avLst/>
          </a:prstGeom>
          <a:noFill/>
        </p:spPr>
        <p:txBody>
          <a:bodyPr wrap="square" rtlCol="0">
            <a:spAutoFit/>
          </a:bodyPr>
          <a:lstStyle/>
          <a:p>
            <a:pPr algn="ctr"/>
            <a:r>
              <a:rPr lang="en-US" altLang="zh-CN" sz="2400" dirty="0">
                <a:solidFill>
                  <a:schemeClr val="tx1">
                    <a:lumMod val="65000"/>
                    <a:lumOff val="35000"/>
                  </a:schemeClr>
                </a:solidFill>
                <a:latin typeface="+mj-lt"/>
              </a:rPr>
              <a:t>Paperless DSS Keys</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510" y="1196752"/>
            <a:ext cx="4974940" cy="3087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表格 4"/>
          <p:cNvGraphicFramePr>
            <a:graphicFrameLocks noGrp="1"/>
          </p:cNvGraphicFramePr>
          <p:nvPr>
            <p:extLst>
              <p:ext uri="{D42A27DB-BD31-4B8C-83A1-F6EECF244321}">
                <p14:modId xmlns:p14="http://schemas.microsoft.com/office/powerpoint/2010/main" val="282112424"/>
              </p:ext>
            </p:extLst>
          </p:nvPr>
        </p:nvGraphicFramePr>
        <p:xfrm>
          <a:off x="395536" y="4005064"/>
          <a:ext cx="8372892" cy="1721077"/>
        </p:xfrm>
        <a:graphic>
          <a:graphicData uri="http://schemas.openxmlformats.org/drawingml/2006/table">
            <a:tbl>
              <a:tblPr/>
              <a:tblGrid>
                <a:gridCol w="1395482"/>
                <a:gridCol w="1395482"/>
                <a:gridCol w="1395482"/>
                <a:gridCol w="1395482"/>
                <a:gridCol w="1395482"/>
                <a:gridCol w="1395482"/>
              </a:tblGrid>
              <a:tr h="41265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600" b="1" i="0" u="none" strike="noStrike" dirty="0">
                          <a:solidFill>
                            <a:schemeClr val="tx1">
                              <a:lumMod val="65000"/>
                              <a:lumOff val="35000"/>
                            </a:schemeClr>
                          </a:solidFill>
                          <a:effectLst/>
                          <a:latin typeface="Franklin Gothic Book" pitchFamily="34" charset="0"/>
                          <a:ea typeface="宋体" panose="02010600030101010101" pitchFamily="2" charset="-122"/>
                          <a:cs typeface="Arial" panose="020B0604020202020204" pitchFamily="34" charset="0"/>
                        </a:rPr>
                        <a:t>Features</a:t>
                      </a:r>
                    </a:p>
                  </a:txBody>
                  <a:tcPr marL="9525" marR="9525" marT="9525" marB="0" anchor="ctr">
                    <a:lnL w="12700" cap="flat" cmpd="sng" algn="ctr">
                      <a:solidFill>
                        <a:srgbClr val="9BBB59">
                          <a:lumMod val="20000"/>
                          <a:lumOff val="80000"/>
                        </a:srgbClr>
                      </a:solidFill>
                      <a:prstDash val="solid"/>
                      <a:round/>
                      <a:headEnd type="none" w="med" len="med"/>
                      <a:tailEnd type="none" w="med" len="med"/>
                    </a:lnL>
                    <a:lnR w="12700" cap="flat" cmpd="sng" algn="ctr">
                      <a:solidFill>
                        <a:srgbClr val="9BBB59">
                          <a:lumMod val="20000"/>
                          <a:lumOff val="80000"/>
                        </a:srgbClr>
                      </a:solidFill>
                      <a:prstDash val="solid"/>
                      <a:round/>
                      <a:headEnd type="none" w="med" len="med"/>
                      <a:tailEnd type="none" w="med" len="med"/>
                    </a:lnR>
                    <a:lnT w="12700" cap="flat" cmpd="sng" algn="ctr">
                      <a:solidFill>
                        <a:srgbClr val="9BBB59">
                          <a:lumMod val="20000"/>
                          <a:lumOff val="80000"/>
                        </a:srgbClr>
                      </a:solidFill>
                      <a:prstDash val="solid"/>
                      <a:round/>
                      <a:headEnd type="none" w="med" len="med"/>
                      <a:tailEnd type="none" w="med" len="med"/>
                    </a:lnT>
                    <a:lnB w="12700" cap="flat" cmpd="sng" algn="ctr">
                      <a:solidFill>
                        <a:srgbClr val="9BBB59">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600" b="1" i="0" u="none" strike="noStrike" dirty="0">
                          <a:solidFill>
                            <a:schemeClr val="tx1">
                              <a:lumMod val="65000"/>
                              <a:lumOff val="35000"/>
                            </a:schemeClr>
                          </a:solidFill>
                          <a:effectLst/>
                          <a:latin typeface="Franklin Gothic Book" pitchFamily="34" charset="0"/>
                          <a:ea typeface="宋体" panose="02010600030101010101" pitchFamily="2" charset="-122"/>
                          <a:cs typeface="Arial" panose="020B0604020202020204" pitchFamily="34" charset="0"/>
                        </a:rPr>
                        <a:t>T48G</a:t>
                      </a:r>
                    </a:p>
                  </a:txBody>
                  <a:tcPr marL="9525" marR="9525" marT="9525" marB="0" anchor="ctr">
                    <a:lnL w="12700" cap="flat" cmpd="sng" algn="ctr">
                      <a:solidFill>
                        <a:srgbClr val="9BBB59">
                          <a:lumMod val="20000"/>
                          <a:lumOff val="80000"/>
                        </a:srgbClr>
                      </a:solidFill>
                      <a:prstDash val="solid"/>
                      <a:round/>
                      <a:headEnd type="none" w="med" len="med"/>
                      <a:tailEnd type="none" w="med" len="med"/>
                    </a:lnL>
                    <a:lnR w="12700" cap="flat" cmpd="sng" algn="ctr">
                      <a:solidFill>
                        <a:srgbClr val="9BBB59">
                          <a:lumMod val="20000"/>
                          <a:lumOff val="80000"/>
                        </a:srgbClr>
                      </a:solidFill>
                      <a:prstDash val="solid"/>
                      <a:round/>
                      <a:headEnd type="none" w="med" len="med"/>
                      <a:tailEnd type="none" w="med" len="med"/>
                    </a:lnR>
                    <a:lnT w="12700" cap="flat" cmpd="sng" algn="ctr">
                      <a:solidFill>
                        <a:srgbClr val="9BBB59">
                          <a:lumMod val="20000"/>
                          <a:lumOff val="80000"/>
                        </a:srgbClr>
                      </a:solidFill>
                      <a:prstDash val="solid"/>
                      <a:round/>
                      <a:headEnd type="none" w="med" len="med"/>
                      <a:tailEnd type="none" w="med" len="med"/>
                    </a:lnT>
                    <a:lnB w="12700" cap="flat" cmpd="sng" algn="ctr">
                      <a:solidFill>
                        <a:srgbClr val="9BBB59">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600" b="1" i="0" u="none" strike="noStrike" dirty="0">
                          <a:solidFill>
                            <a:schemeClr val="tx1">
                              <a:lumMod val="65000"/>
                              <a:lumOff val="35000"/>
                            </a:schemeClr>
                          </a:solidFill>
                          <a:effectLst/>
                          <a:latin typeface="Franklin Gothic Book" pitchFamily="34" charset="0"/>
                          <a:ea typeface="宋体" panose="02010600030101010101" pitchFamily="2" charset="-122"/>
                          <a:cs typeface="Arial" panose="020B0604020202020204" pitchFamily="34" charset="0"/>
                        </a:rPr>
                        <a:t>T46G</a:t>
                      </a:r>
                    </a:p>
                  </a:txBody>
                  <a:tcPr marL="9525" marR="9525" marT="9525" marB="0" anchor="ctr">
                    <a:lnL w="12700" cap="flat" cmpd="sng" algn="ctr">
                      <a:solidFill>
                        <a:srgbClr val="9BBB59">
                          <a:lumMod val="20000"/>
                          <a:lumOff val="80000"/>
                        </a:srgbClr>
                      </a:solidFill>
                      <a:prstDash val="solid"/>
                      <a:round/>
                      <a:headEnd type="none" w="med" len="med"/>
                      <a:tailEnd type="none" w="med" len="med"/>
                    </a:lnL>
                    <a:lnR w="12700" cap="flat" cmpd="sng" algn="ctr">
                      <a:solidFill>
                        <a:srgbClr val="9BBB59">
                          <a:lumMod val="20000"/>
                          <a:lumOff val="80000"/>
                        </a:srgbClr>
                      </a:solidFill>
                      <a:prstDash val="solid"/>
                      <a:round/>
                      <a:headEnd type="none" w="med" len="med"/>
                      <a:tailEnd type="none" w="med" len="med"/>
                    </a:lnR>
                    <a:lnT w="12700" cap="flat" cmpd="sng" algn="ctr">
                      <a:solidFill>
                        <a:srgbClr val="9BBB59">
                          <a:lumMod val="20000"/>
                          <a:lumOff val="80000"/>
                        </a:srgbClr>
                      </a:solidFill>
                      <a:prstDash val="solid"/>
                      <a:round/>
                      <a:headEnd type="none" w="med" len="med"/>
                      <a:tailEnd type="none" w="med" len="med"/>
                    </a:lnT>
                    <a:lnB w="12700" cap="flat" cmpd="sng" algn="ctr">
                      <a:solidFill>
                        <a:srgbClr val="9BBB59">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600" b="1" i="0" u="none" strike="noStrike" dirty="0">
                          <a:solidFill>
                            <a:schemeClr val="tx1">
                              <a:lumMod val="65000"/>
                              <a:lumOff val="35000"/>
                            </a:schemeClr>
                          </a:solidFill>
                          <a:effectLst/>
                          <a:latin typeface="Franklin Gothic Book" pitchFamily="34" charset="0"/>
                          <a:ea typeface="宋体" panose="02010600030101010101" pitchFamily="2" charset="-122"/>
                          <a:cs typeface="Arial" panose="020B0604020202020204" pitchFamily="34" charset="0"/>
                        </a:rPr>
                        <a:t>T42G</a:t>
                      </a:r>
                    </a:p>
                  </a:txBody>
                  <a:tcPr marL="9525" marR="9525" marT="9525" marB="0" anchor="ctr">
                    <a:lnL w="12700" cap="flat" cmpd="sng" algn="ctr">
                      <a:solidFill>
                        <a:srgbClr val="9BBB59">
                          <a:lumMod val="20000"/>
                          <a:lumOff val="80000"/>
                        </a:srgbClr>
                      </a:solidFill>
                      <a:prstDash val="solid"/>
                      <a:round/>
                      <a:headEnd type="none" w="med" len="med"/>
                      <a:tailEnd type="none" w="med" len="med"/>
                    </a:lnL>
                    <a:lnR w="12700" cap="flat" cmpd="sng" algn="ctr">
                      <a:solidFill>
                        <a:srgbClr val="9BBB59">
                          <a:lumMod val="20000"/>
                          <a:lumOff val="80000"/>
                        </a:srgbClr>
                      </a:solidFill>
                      <a:prstDash val="solid"/>
                      <a:round/>
                      <a:headEnd type="none" w="med" len="med"/>
                      <a:tailEnd type="none" w="med" len="med"/>
                    </a:lnR>
                    <a:lnT w="12700" cap="flat" cmpd="sng" algn="ctr">
                      <a:solidFill>
                        <a:srgbClr val="9BBB59">
                          <a:lumMod val="20000"/>
                          <a:lumOff val="80000"/>
                        </a:srgbClr>
                      </a:solidFill>
                      <a:prstDash val="solid"/>
                      <a:round/>
                      <a:headEnd type="none" w="med" len="med"/>
                      <a:tailEnd type="none" w="med" len="med"/>
                    </a:lnT>
                    <a:lnB w="12700" cap="flat" cmpd="sng" algn="ctr">
                      <a:solidFill>
                        <a:srgbClr val="9BBB59">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600" b="1" i="0" u="none" strike="noStrike" dirty="0">
                          <a:solidFill>
                            <a:schemeClr val="tx1">
                              <a:lumMod val="65000"/>
                              <a:lumOff val="35000"/>
                            </a:schemeClr>
                          </a:solidFill>
                          <a:effectLst/>
                          <a:latin typeface="Franklin Gothic Book" pitchFamily="34" charset="0"/>
                          <a:ea typeface="宋体" panose="02010600030101010101" pitchFamily="2" charset="-122"/>
                          <a:cs typeface="Arial" panose="020B0604020202020204" pitchFamily="34" charset="0"/>
                        </a:rPr>
                        <a:t>T41P</a:t>
                      </a:r>
                    </a:p>
                  </a:txBody>
                  <a:tcPr marL="9525" marR="9525" marT="9525" marB="0" anchor="ctr">
                    <a:lnL w="12700" cap="flat" cmpd="sng" algn="ctr">
                      <a:solidFill>
                        <a:srgbClr val="9BBB59">
                          <a:lumMod val="20000"/>
                          <a:lumOff val="80000"/>
                        </a:srgbClr>
                      </a:solidFill>
                      <a:prstDash val="solid"/>
                      <a:round/>
                      <a:headEnd type="none" w="med" len="med"/>
                      <a:tailEnd type="none" w="med" len="med"/>
                    </a:lnL>
                    <a:lnR w="12700" cap="flat" cmpd="sng" algn="ctr">
                      <a:solidFill>
                        <a:srgbClr val="9BBB59">
                          <a:lumMod val="20000"/>
                          <a:lumOff val="80000"/>
                        </a:srgbClr>
                      </a:solidFill>
                      <a:prstDash val="solid"/>
                      <a:round/>
                      <a:headEnd type="none" w="med" len="med"/>
                      <a:tailEnd type="none" w="med" len="med"/>
                    </a:lnR>
                    <a:lnT w="12700" cap="flat" cmpd="sng" algn="ctr">
                      <a:solidFill>
                        <a:srgbClr val="9BBB59">
                          <a:lumMod val="20000"/>
                          <a:lumOff val="80000"/>
                        </a:srgbClr>
                      </a:solidFill>
                      <a:prstDash val="solid"/>
                      <a:round/>
                      <a:headEnd type="none" w="med" len="med"/>
                      <a:tailEnd type="none" w="med" len="med"/>
                    </a:lnT>
                    <a:lnB w="12700" cap="flat" cmpd="sng" algn="ctr">
                      <a:solidFill>
                        <a:srgbClr val="9BBB59">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600" b="1" i="0" u="none" strike="noStrike" dirty="0">
                          <a:solidFill>
                            <a:schemeClr val="tx1">
                              <a:lumMod val="65000"/>
                              <a:lumOff val="35000"/>
                            </a:schemeClr>
                          </a:solidFill>
                          <a:effectLst/>
                          <a:latin typeface="Franklin Gothic Book" pitchFamily="34" charset="0"/>
                          <a:ea typeface="宋体" panose="02010600030101010101" pitchFamily="2" charset="-122"/>
                          <a:cs typeface="Arial" panose="020B0604020202020204" pitchFamily="34" charset="0"/>
                        </a:rPr>
                        <a:t>EXP40</a:t>
                      </a:r>
                    </a:p>
                  </a:txBody>
                  <a:tcPr marL="9525" marR="9525" marT="9525" marB="0" anchor="ctr">
                    <a:lnL w="12700" cap="flat" cmpd="sng" algn="ctr">
                      <a:solidFill>
                        <a:srgbClr val="9BBB59">
                          <a:lumMod val="20000"/>
                          <a:lumOff val="80000"/>
                        </a:srgbClr>
                      </a:solidFill>
                      <a:prstDash val="solid"/>
                      <a:round/>
                      <a:headEnd type="none" w="med" len="med"/>
                      <a:tailEnd type="none" w="med" len="med"/>
                    </a:lnL>
                    <a:lnR w="12700" cap="flat" cmpd="sng" algn="ctr">
                      <a:solidFill>
                        <a:srgbClr val="9BBB59">
                          <a:lumMod val="20000"/>
                          <a:lumOff val="80000"/>
                        </a:srgbClr>
                      </a:solidFill>
                      <a:prstDash val="solid"/>
                      <a:round/>
                      <a:headEnd type="none" w="med" len="med"/>
                      <a:tailEnd type="none" w="med" len="med"/>
                    </a:lnR>
                    <a:lnT w="12700" cap="flat" cmpd="sng" algn="ctr">
                      <a:solidFill>
                        <a:srgbClr val="9BBB59">
                          <a:lumMod val="20000"/>
                          <a:lumOff val="80000"/>
                        </a:srgbClr>
                      </a:solidFill>
                      <a:prstDash val="solid"/>
                      <a:round/>
                      <a:headEnd type="none" w="med" len="med"/>
                      <a:tailEnd type="none" w="med" len="med"/>
                    </a:lnT>
                    <a:lnB w="12700" cap="flat" cmpd="sng" algn="ctr">
                      <a:solidFill>
                        <a:srgbClr val="9BBB59">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r h="55303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1" i="0" u="none" strike="noStrike">
                          <a:solidFill>
                            <a:schemeClr val="tx1">
                              <a:lumMod val="65000"/>
                              <a:lumOff val="35000"/>
                            </a:schemeClr>
                          </a:solidFill>
                          <a:effectLst/>
                          <a:latin typeface="Franklin Gothic Book" pitchFamily="34" charset="0"/>
                          <a:ea typeface="宋体" panose="02010600030101010101" pitchFamily="2" charset="-122"/>
                          <a:cs typeface="Arial" panose="020B0604020202020204" pitchFamily="34" charset="0"/>
                        </a:rPr>
                        <a:t>Physical  Keys</a:t>
                      </a:r>
                    </a:p>
                  </a:txBody>
                  <a:tcPr marL="9525" marR="9525" marT="9525" marB="0" anchor="ctr">
                    <a:lnL w="12700" cap="flat" cmpd="sng" algn="ctr">
                      <a:solidFill>
                        <a:srgbClr val="9BBB59">
                          <a:lumMod val="20000"/>
                          <a:lumOff val="80000"/>
                        </a:srgbClr>
                      </a:solidFill>
                      <a:prstDash val="solid"/>
                      <a:round/>
                      <a:headEnd type="none" w="med" len="med"/>
                      <a:tailEnd type="none" w="med" len="med"/>
                    </a:lnL>
                    <a:lnR w="12700" cap="flat" cmpd="sng" algn="ctr">
                      <a:solidFill>
                        <a:srgbClr val="9BBB59">
                          <a:lumMod val="20000"/>
                          <a:lumOff val="80000"/>
                        </a:srgbClr>
                      </a:solidFill>
                      <a:prstDash val="solid"/>
                      <a:round/>
                      <a:headEnd type="none" w="med" len="med"/>
                      <a:tailEnd type="none" w="med" len="med"/>
                    </a:lnR>
                    <a:lnT w="12700" cap="flat" cmpd="sng" algn="ctr">
                      <a:solidFill>
                        <a:srgbClr val="9BBB59">
                          <a:lumMod val="20000"/>
                          <a:lumOff val="80000"/>
                        </a:srgbClr>
                      </a:solidFill>
                      <a:prstDash val="solid"/>
                      <a:round/>
                      <a:headEnd type="none" w="med" len="med"/>
                      <a:tailEnd type="none" w="med" len="med"/>
                    </a:lnT>
                    <a:lnB w="12700" cap="flat" cmpd="sng" algn="ctr">
                      <a:solidFill>
                        <a:srgbClr val="9BBB59">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altLang="zh-CN" sz="1600" b="1" i="0" u="none" strike="noStrike" dirty="0">
                          <a:solidFill>
                            <a:schemeClr val="tx1">
                              <a:lumMod val="65000"/>
                              <a:lumOff val="35000"/>
                            </a:schemeClr>
                          </a:solidFill>
                          <a:effectLst/>
                          <a:latin typeface="Franklin Gothic Book" pitchFamily="34" charset="0"/>
                          <a:ea typeface="宋体" panose="02010600030101010101" pitchFamily="2" charset="-122"/>
                          <a:cs typeface="Arial" panose="020B0604020202020204" pitchFamily="34" charset="0"/>
                        </a:rPr>
                        <a:t>0</a:t>
                      </a:r>
                    </a:p>
                  </a:txBody>
                  <a:tcPr marL="9525" marR="9525" marT="9525" marB="0" anchor="ctr">
                    <a:lnL w="12700" cap="flat" cmpd="sng" algn="ctr">
                      <a:solidFill>
                        <a:srgbClr val="9BBB59">
                          <a:lumMod val="20000"/>
                          <a:lumOff val="80000"/>
                        </a:srgbClr>
                      </a:solidFill>
                      <a:prstDash val="solid"/>
                      <a:round/>
                      <a:headEnd type="none" w="med" len="med"/>
                      <a:tailEnd type="none" w="med" len="med"/>
                    </a:lnL>
                    <a:lnR w="12700" cap="flat" cmpd="sng" algn="ctr">
                      <a:solidFill>
                        <a:srgbClr val="9BBB59">
                          <a:lumMod val="20000"/>
                          <a:lumOff val="80000"/>
                        </a:srgbClr>
                      </a:solidFill>
                      <a:prstDash val="solid"/>
                      <a:round/>
                      <a:headEnd type="none" w="med" len="med"/>
                      <a:tailEnd type="none" w="med" len="med"/>
                    </a:lnR>
                    <a:lnT w="12700" cap="flat" cmpd="sng" algn="ctr">
                      <a:solidFill>
                        <a:srgbClr val="9BBB59">
                          <a:lumMod val="20000"/>
                          <a:lumOff val="80000"/>
                        </a:srgbClr>
                      </a:solidFill>
                      <a:prstDash val="solid"/>
                      <a:round/>
                      <a:headEnd type="none" w="med" len="med"/>
                      <a:tailEnd type="none" w="med" len="med"/>
                    </a:lnT>
                    <a:lnB w="12700" cap="flat" cmpd="sng" algn="ctr">
                      <a:solidFill>
                        <a:srgbClr val="9BBB59">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altLang="zh-CN" sz="1600" b="0" i="0" u="none" strike="noStrike" dirty="0">
                          <a:solidFill>
                            <a:schemeClr val="tx1">
                              <a:lumMod val="65000"/>
                              <a:lumOff val="35000"/>
                            </a:schemeClr>
                          </a:solidFill>
                          <a:effectLst/>
                          <a:latin typeface="Franklin Gothic Book" pitchFamily="34" charset="0"/>
                          <a:ea typeface="宋体" panose="02010600030101010101" pitchFamily="2" charset="-122"/>
                          <a:cs typeface="Arial" panose="020B0604020202020204" pitchFamily="34" charset="0"/>
                        </a:rPr>
                        <a:t>10</a:t>
                      </a:r>
                    </a:p>
                  </a:txBody>
                  <a:tcPr marL="9525" marR="9525" marT="9525" marB="0" anchor="ctr">
                    <a:lnL w="12700" cap="flat" cmpd="sng" algn="ctr">
                      <a:solidFill>
                        <a:srgbClr val="9BBB59">
                          <a:lumMod val="20000"/>
                          <a:lumOff val="80000"/>
                        </a:srgbClr>
                      </a:solidFill>
                      <a:prstDash val="solid"/>
                      <a:round/>
                      <a:headEnd type="none" w="med" len="med"/>
                      <a:tailEnd type="none" w="med" len="med"/>
                    </a:lnL>
                    <a:lnR w="12700" cap="flat" cmpd="sng" algn="ctr">
                      <a:solidFill>
                        <a:srgbClr val="9BBB59">
                          <a:lumMod val="20000"/>
                          <a:lumOff val="80000"/>
                        </a:srgbClr>
                      </a:solidFill>
                      <a:prstDash val="solid"/>
                      <a:round/>
                      <a:headEnd type="none" w="med" len="med"/>
                      <a:tailEnd type="none" w="med" len="med"/>
                    </a:lnR>
                    <a:lnT w="12700" cap="flat" cmpd="sng" algn="ctr">
                      <a:solidFill>
                        <a:srgbClr val="9BBB59">
                          <a:lumMod val="20000"/>
                          <a:lumOff val="80000"/>
                        </a:srgbClr>
                      </a:solidFill>
                      <a:prstDash val="solid"/>
                      <a:round/>
                      <a:headEnd type="none" w="med" len="med"/>
                      <a:tailEnd type="none" w="med" len="med"/>
                    </a:lnT>
                    <a:lnB w="12700" cap="flat" cmpd="sng" algn="ctr">
                      <a:solidFill>
                        <a:srgbClr val="9BBB59">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altLang="zh-CN" sz="1600" b="0" i="0" u="none" strike="noStrike" dirty="0">
                          <a:solidFill>
                            <a:schemeClr val="tx1">
                              <a:lumMod val="65000"/>
                              <a:lumOff val="35000"/>
                            </a:schemeClr>
                          </a:solidFill>
                          <a:effectLst/>
                          <a:latin typeface="Franklin Gothic Book" pitchFamily="34" charset="0"/>
                          <a:ea typeface="宋体" panose="02010600030101010101" pitchFamily="2" charset="-122"/>
                          <a:cs typeface="Arial" panose="020B0604020202020204" pitchFamily="34" charset="0"/>
                        </a:rPr>
                        <a:t>6</a:t>
                      </a:r>
                    </a:p>
                  </a:txBody>
                  <a:tcPr marL="9525" marR="9525" marT="9525" marB="0" anchor="ctr">
                    <a:lnL w="12700" cap="flat" cmpd="sng" algn="ctr">
                      <a:solidFill>
                        <a:srgbClr val="9BBB59">
                          <a:lumMod val="20000"/>
                          <a:lumOff val="80000"/>
                        </a:srgbClr>
                      </a:solidFill>
                      <a:prstDash val="solid"/>
                      <a:round/>
                      <a:headEnd type="none" w="med" len="med"/>
                      <a:tailEnd type="none" w="med" len="med"/>
                    </a:lnL>
                    <a:lnR w="12700" cap="flat" cmpd="sng" algn="ctr">
                      <a:solidFill>
                        <a:srgbClr val="9BBB59">
                          <a:lumMod val="20000"/>
                          <a:lumOff val="80000"/>
                        </a:srgbClr>
                      </a:solidFill>
                      <a:prstDash val="solid"/>
                      <a:round/>
                      <a:headEnd type="none" w="med" len="med"/>
                      <a:tailEnd type="none" w="med" len="med"/>
                    </a:lnR>
                    <a:lnT w="12700" cap="flat" cmpd="sng" algn="ctr">
                      <a:solidFill>
                        <a:srgbClr val="9BBB59">
                          <a:lumMod val="20000"/>
                          <a:lumOff val="80000"/>
                        </a:srgbClr>
                      </a:solidFill>
                      <a:prstDash val="solid"/>
                      <a:round/>
                      <a:headEnd type="none" w="med" len="med"/>
                      <a:tailEnd type="none" w="med" len="med"/>
                    </a:lnT>
                    <a:lnB w="12700" cap="flat" cmpd="sng" algn="ctr">
                      <a:solidFill>
                        <a:srgbClr val="9BBB59">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altLang="zh-CN" sz="1600" b="0" i="0" u="none" strike="noStrike" dirty="0">
                          <a:solidFill>
                            <a:schemeClr val="tx1">
                              <a:lumMod val="65000"/>
                              <a:lumOff val="35000"/>
                            </a:schemeClr>
                          </a:solidFill>
                          <a:effectLst/>
                          <a:latin typeface="Franklin Gothic Book" pitchFamily="34" charset="0"/>
                          <a:ea typeface="宋体" panose="02010600030101010101" pitchFamily="2" charset="-122"/>
                          <a:cs typeface="Arial" panose="020B0604020202020204" pitchFamily="34" charset="0"/>
                        </a:rPr>
                        <a:t>6</a:t>
                      </a:r>
                    </a:p>
                  </a:txBody>
                  <a:tcPr marL="9525" marR="9525" marT="9525" marB="0" anchor="ctr">
                    <a:lnL w="12700" cap="flat" cmpd="sng" algn="ctr">
                      <a:solidFill>
                        <a:srgbClr val="9BBB59">
                          <a:lumMod val="20000"/>
                          <a:lumOff val="80000"/>
                        </a:srgbClr>
                      </a:solidFill>
                      <a:prstDash val="solid"/>
                      <a:round/>
                      <a:headEnd type="none" w="med" len="med"/>
                      <a:tailEnd type="none" w="med" len="med"/>
                    </a:lnL>
                    <a:lnR w="12700" cap="flat" cmpd="sng" algn="ctr">
                      <a:solidFill>
                        <a:srgbClr val="9BBB59">
                          <a:lumMod val="20000"/>
                          <a:lumOff val="80000"/>
                        </a:srgbClr>
                      </a:solidFill>
                      <a:prstDash val="solid"/>
                      <a:round/>
                      <a:headEnd type="none" w="med" len="med"/>
                      <a:tailEnd type="none" w="med" len="med"/>
                    </a:lnR>
                    <a:lnT w="12700" cap="flat" cmpd="sng" algn="ctr">
                      <a:solidFill>
                        <a:srgbClr val="9BBB59">
                          <a:lumMod val="20000"/>
                          <a:lumOff val="80000"/>
                        </a:srgbClr>
                      </a:solidFill>
                      <a:prstDash val="solid"/>
                      <a:round/>
                      <a:headEnd type="none" w="med" len="med"/>
                      <a:tailEnd type="none" w="med" len="med"/>
                    </a:lnT>
                    <a:lnB w="12700" cap="flat" cmpd="sng" algn="ctr">
                      <a:solidFill>
                        <a:srgbClr val="9BBB59">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altLang="zh-CN" sz="1600" b="0" i="0" u="none" strike="noStrike" dirty="0">
                          <a:solidFill>
                            <a:schemeClr val="tx1">
                              <a:lumMod val="65000"/>
                              <a:lumOff val="35000"/>
                            </a:schemeClr>
                          </a:solidFill>
                          <a:effectLst/>
                          <a:latin typeface="Franklin Gothic Book" pitchFamily="34" charset="0"/>
                          <a:ea typeface="宋体" panose="02010600030101010101" pitchFamily="2" charset="-122"/>
                          <a:cs typeface="Arial" panose="020B0604020202020204" pitchFamily="34" charset="0"/>
                        </a:rPr>
                        <a:t>20</a:t>
                      </a:r>
                    </a:p>
                  </a:txBody>
                  <a:tcPr marL="9525" marR="9525" marT="9525" marB="0" anchor="ctr">
                    <a:lnL w="12700" cap="flat" cmpd="sng" algn="ctr">
                      <a:solidFill>
                        <a:srgbClr val="9BBB59">
                          <a:lumMod val="20000"/>
                          <a:lumOff val="80000"/>
                        </a:srgbClr>
                      </a:solidFill>
                      <a:prstDash val="solid"/>
                      <a:round/>
                      <a:headEnd type="none" w="med" len="med"/>
                      <a:tailEnd type="none" w="med" len="med"/>
                    </a:lnL>
                    <a:lnR w="12700" cap="flat" cmpd="sng" algn="ctr">
                      <a:solidFill>
                        <a:srgbClr val="9BBB59">
                          <a:lumMod val="20000"/>
                          <a:lumOff val="80000"/>
                        </a:srgbClr>
                      </a:solidFill>
                      <a:prstDash val="solid"/>
                      <a:round/>
                      <a:headEnd type="none" w="med" len="med"/>
                      <a:tailEnd type="none" w="med" len="med"/>
                    </a:lnR>
                    <a:lnT w="12700" cap="flat" cmpd="sng" algn="ctr">
                      <a:solidFill>
                        <a:srgbClr val="9BBB59">
                          <a:lumMod val="20000"/>
                          <a:lumOff val="80000"/>
                        </a:srgbClr>
                      </a:solidFill>
                      <a:prstDash val="solid"/>
                      <a:round/>
                      <a:headEnd type="none" w="med" len="med"/>
                      <a:tailEnd type="none" w="med" len="med"/>
                    </a:lnT>
                    <a:lnB w="12700" cap="flat" cmpd="sng" algn="ctr">
                      <a:solidFill>
                        <a:srgbClr val="9BBB59">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tr>
              <a:tr h="45283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1" i="0" u="none" strike="noStrike" dirty="0">
                          <a:solidFill>
                            <a:schemeClr val="tx1">
                              <a:lumMod val="65000"/>
                              <a:lumOff val="35000"/>
                            </a:schemeClr>
                          </a:solidFill>
                          <a:effectLst/>
                          <a:latin typeface="Franklin Gothic Book" pitchFamily="34" charset="0"/>
                          <a:ea typeface="宋体" panose="02010600030101010101" pitchFamily="2" charset="-122"/>
                          <a:cs typeface="Arial" panose="020B0604020202020204" pitchFamily="34" charset="0"/>
                        </a:rPr>
                        <a:t>Paperless DSS Keys</a:t>
                      </a:r>
                    </a:p>
                  </a:txBody>
                  <a:tcPr marL="9525" marR="9525" marT="9525" marB="0" anchor="ctr">
                    <a:lnL w="12700" cap="flat" cmpd="sng" algn="ctr">
                      <a:solidFill>
                        <a:srgbClr val="9BBB59">
                          <a:lumMod val="20000"/>
                          <a:lumOff val="80000"/>
                        </a:srgbClr>
                      </a:solidFill>
                      <a:prstDash val="solid"/>
                      <a:round/>
                      <a:headEnd type="none" w="med" len="med"/>
                      <a:tailEnd type="none" w="med" len="med"/>
                    </a:lnL>
                    <a:lnR w="12700" cap="flat" cmpd="sng" algn="ctr">
                      <a:solidFill>
                        <a:srgbClr val="9BBB59">
                          <a:lumMod val="20000"/>
                          <a:lumOff val="80000"/>
                        </a:srgbClr>
                      </a:solidFill>
                      <a:prstDash val="solid"/>
                      <a:round/>
                      <a:headEnd type="none" w="med" len="med"/>
                      <a:tailEnd type="none" w="med" len="med"/>
                    </a:lnR>
                    <a:lnT w="12700" cap="flat" cmpd="sng" algn="ctr">
                      <a:solidFill>
                        <a:srgbClr val="9BBB59">
                          <a:lumMod val="20000"/>
                          <a:lumOff val="80000"/>
                        </a:srgbClr>
                      </a:solidFill>
                      <a:prstDash val="solid"/>
                      <a:round/>
                      <a:headEnd type="none" w="med" len="med"/>
                      <a:tailEnd type="none" w="med" len="med"/>
                    </a:lnT>
                    <a:lnB w="12700" cap="flat" cmpd="sng" algn="ctr">
                      <a:solidFill>
                        <a:srgbClr val="9BBB59">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600" b="0" i="0" u="none" strike="noStrike" dirty="0" smtClean="0">
                          <a:solidFill>
                            <a:schemeClr val="tx1">
                              <a:lumMod val="65000"/>
                              <a:lumOff val="35000"/>
                            </a:schemeClr>
                          </a:solidFill>
                          <a:effectLst/>
                          <a:latin typeface="Franklin Gothic Book" pitchFamily="34" charset="0"/>
                          <a:ea typeface="宋体" panose="02010600030101010101" pitchFamily="2" charset="-122"/>
                          <a:cs typeface="Arial" panose="020B0604020202020204" pitchFamily="34" charset="0"/>
                        </a:rPr>
                        <a:t>29</a:t>
                      </a:r>
                      <a:r>
                        <a:rPr lang="en-US" sz="1600" b="0" i="0" u="none" strike="noStrike" baseline="0" dirty="0" smtClean="0">
                          <a:solidFill>
                            <a:schemeClr val="tx1">
                              <a:lumMod val="65000"/>
                              <a:lumOff val="35000"/>
                            </a:schemeClr>
                          </a:solidFill>
                          <a:effectLst/>
                          <a:latin typeface="Franklin Gothic Book" pitchFamily="34" charset="0"/>
                          <a:ea typeface="宋体" panose="02010600030101010101" pitchFamily="2" charset="-122"/>
                          <a:cs typeface="Arial" panose="020B0604020202020204" pitchFamily="34" charset="0"/>
                        </a:rPr>
                        <a:t> </a:t>
                      </a:r>
                      <a:r>
                        <a:rPr lang="en-US" sz="1600" b="0" i="0" u="none" strike="noStrike" dirty="0" smtClean="0">
                          <a:solidFill>
                            <a:schemeClr val="tx1">
                              <a:lumMod val="65000"/>
                              <a:lumOff val="35000"/>
                            </a:schemeClr>
                          </a:solidFill>
                          <a:effectLst/>
                          <a:latin typeface="Franklin Gothic Book" pitchFamily="34" charset="0"/>
                          <a:ea typeface="宋体" panose="02010600030101010101" pitchFamily="2" charset="-122"/>
                          <a:cs typeface="Arial" panose="020B0604020202020204" pitchFamily="34" charset="0"/>
                        </a:rPr>
                        <a:t>Max.</a:t>
                      </a:r>
                      <a:endParaRPr lang="en-US" sz="1600" b="0" i="0" u="none" strike="noStrike" dirty="0">
                        <a:solidFill>
                          <a:schemeClr val="tx1">
                            <a:lumMod val="65000"/>
                            <a:lumOff val="35000"/>
                          </a:schemeClr>
                        </a:solidFill>
                        <a:effectLst/>
                        <a:latin typeface="Franklin Gothic Book" pitchFamily="34" charset="0"/>
                        <a:ea typeface="宋体" panose="02010600030101010101" pitchFamily="2" charset="-122"/>
                        <a:cs typeface="Arial" panose="020B0604020202020204" pitchFamily="34" charset="0"/>
                      </a:endParaRPr>
                    </a:p>
                  </a:txBody>
                  <a:tcPr marL="9525" marR="9525" marT="9525" marB="0" anchor="ctr">
                    <a:lnL w="12700" cap="flat" cmpd="sng" algn="ctr">
                      <a:solidFill>
                        <a:srgbClr val="9BBB59">
                          <a:lumMod val="20000"/>
                          <a:lumOff val="80000"/>
                        </a:srgbClr>
                      </a:solidFill>
                      <a:prstDash val="solid"/>
                      <a:round/>
                      <a:headEnd type="none" w="med" len="med"/>
                      <a:tailEnd type="none" w="med" len="med"/>
                    </a:lnL>
                    <a:lnR w="12700" cap="flat" cmpd="sng" algn="ctr">
                      <a:solidFill>
                        <a:srgbClr val="9BBB59">
                          <a:lumMod val="20000"/>
                          <a:lumOff val="80000"/>
                        </a:srgbClr>
                      </a:solidFill>
                      <a:prstDash val="solid"/>
                      <a:round/>
                      <a:headEnd type="none" w="med" len="med"/>
                      <a:tailEnd type="none" w="med" len="med"/>
                    </a:lnR>
                    <a:lnT w="12700" cap="flat" cmpd="sng" algn="ctr">
                      <a:solidFill>
                        <a:srgbClr val="9BBB59">
                          <a:lumMod val="20000"/>
                          <a:lumOff val="80000"/>
                        </a:srgbClr>
                      </a:solidFill>
                      <a:prstDash val="solid"/>
                      <a:round/>
                      <a:headEnd type="none" w="med" len="med"/>
                      <a:tailEnd type="none" w="med" len="med"/>
                    </a:lnT>
                    <a:lnB w="12700" cap="flat" cmpd="sng" algn="ctr">
                      <a:solidFill>
                        <a:srgbClr val="9BBB59">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600" b="0" i="0" u="none" strike="noStrike" dirty="0">
                          <a:solidFill>
                            <a:schemeClr val="tx1">
                              <a:lumMod val="65000"/>
                              <a:lumOff val="35000"/>
                            </a:schemeClr>
                          </a:solidFill>
                          <a:effectLst/>
                          <a:latin typeface="Franklin Gothic Book" pitchFamily="34" charset="0"/>
                          <a:ea typeface="宋体" panose="02010600030101010101" pitchFamily="2" charset="-122"/>
                          <a:cs typeface="Arial" panose="020B0604020202020204" pitchFamily="34" charset="0"/>
                        </a:rPr>
                        <a:t>27 Max.</a:t>
                      </a:r>
                    </a:p>
                  </a:txBody>
                  <a:tcPr marL="9525" marR="9525" marT="9525" marB="0" anchor="ctr">
                    <a:lnL w="12700" cap="flat" cmpd="sng" algn="ctr">
                      <a:solidFill>
                        <a:srgbClr val="9BBB59">
                          <a:lumMod val="20000"/>
                          <a:lumOff val="80000"/>
                        </a:srgbClr>
                      </a:solidFill>
                      <a:prstDash val="solid"/>
                      <a:round/>
                      <a:headEnd type="none" w="med" len="med"/>
                      <a:tailEnd type="none" w="med" len="med"/>
                    </a:lnL>
                    <a:lnR w="12700" cap="flat" cmpd="sng" algn="ctr">
                      <a:solidFill>
                        <a:srgbClr val="9BBB59">
                          <a:lumMod val="20000"/>
                          <a:lumOff val="80000"/>
                        </a:srgbClr>
                      </a:solidFill>
                      <a:prstDash val="solid"/>
                      <a:round/>
                      <a:headEnd type="none" w="med" len="med"/>
                      <a:tailEnd type="none" w="med" len="med"/>
                    </a:lnR>
                    <a:lnT w="12700" cap="flat" cmpd="sng" algn="ctr">
                      <a:solidFill>
                        <a:srgbClr val="9BBB59">
                          <a:lumMod val="20000"/>
                          <a:lumOff val="80000"/>
                        </a:srgbClr>
                      </a:solidFill>
                      <a:prstDash val="solid"/>
                      <a:round/>
                      <a:headEnd type="none" w="med" len="med"/>
                      <a:tailEnd type="none" w="med" len="med"/>
                    </a:lnT>
                    <a:lnB w="12700" cap="flat" cmpd="sng" algn="ctr">
                      <a:solidFill>
                        <a:srgbClr val="9BBB59">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600" b="0" i="0" u="none" strike="noStrike" dirty="0">
                          <a:solidFill>
                            <a:schemeClr val="tx1">
                              <a:lumMod val="65000"/>
                              <a:lumOff val="35000"/>
                            </a:schemeClr>
                          </a:solidFill>
                          <a:effectLst/>
                          <a:latin typeface="Franklin Gothic Book" pitchFamily="34" charset="0"/>
                          <a:ea typeface="宋体" panose="02010600030101010101" pitchFamily="2" charset="-122"/>
                          <a:cs typeface="Arial" panose="020B0604020202020204" pitchFamily="34" charset="0"/>
                        </a:rPr>
                        <a:t>15 Max.</a:t>
                      </a:r>
                    </a:p>
                  </a:txBody>
                  <a:tcPr marL="9525" marR="9525" marT="9525" marB="0" anchor="ctr">
                    <a:lnL w="12700" cap="flat" cmpd="sng" algn="ctr">
                      <a:solidFill>
                        <a:srgbClr val="9BBB59">
                          <a:lumMod val="20000"/>
                          <a:lumOff val="80000"/>
                        </a:srgbClr>
                      </a:solidFill>
                      <a:prstDash val="solid"/>
                      <a:round/>
                      <a:headEnd type="none" w="med" len="med"/>
                      <a:tailEnd type="none" w="med" len="med"/>
                    </a:lnL>
                    <a:lnR w="12700" cap="flat" cmpd="sng" algn="ctr">
                      <a:solidFill>
                        <a:srgbClr val="9BBB59">
                          <a:lumMod val="20000"/>
                          <a:lumOff val="80000"/>
                        </a:srgbClr>
                      </a:solidFill>
                      <a:prstDash val="solid"/>
                      <a:round/>
                      <a:headEnd type="none" w="med" len="med"/>
                      <a:tailEnd type="none" w="med" len="med"/>
                    </a:lnR>
                    <a:lnT w="12700" cap="flat" cmpd="sng" algn="ctr">
                      <a:solidFill>
                        <a:srgbClr val="9BBB59">
                          <a:lumMod val="20000"/>
                          <a:lumOff val="80000"/>
                        </a:srgbClr>
                      </a:solidFill>
                      <a:prstDash val="solid"/>
                      <a:round/>
                      <a:headEnd type="none" w="med" len="med"/>
                      <a:tailEnd type="none" w="med" len="med"/>
                    </a:lnT>
                    <a:lnB w="12700" cap="flat" cmpd="sng" algn="ctr">
                      <a:solidFill>
                        <a:srgbClr val="9BBB59">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600" b="0" i="0" u="none" strike="noStrike" dirty="0">
                          <a:solidFill>
                            <a:schemeClr val="tx1">
                              <a:lumMod val="65000"/>
                              <a:lumOff val="35000"/>
                            </a:schemeClr>
                          </a:solidFill>
                          <a:effectLst/>
                          <a:latin typeface="Franklin Gothic Book" pitchFamily="34" charset="0"/>
                          <a:ea typeface="宋体" panose="02010600030101010101" pitchFamily="2" charset="-122"/>
                          <a:cs typeface="Arial" panose="020B0604020202020204" pitchFamily="34" charset="0"/>
                        </a:rPr>
                        <a:t>15 Max.</a:t>
                      </a:r>
                    </a:p>
                  </a:txBody>
                  <a:tcPr marL="9525" marR="9525" marT="9525" marB="0" anchor="ctr">
                    <a:lnL w="12700" cap="flat" cmpd="sng" algn="ctr">
                      <a:solidFill>
                        <a:srgbClr val="9BBB59">
                          <a:lumMod val="20000"/>
                          <a:lumOff val="80000"/>
                        </a:srgbClr>
                      </a:solidFill>
                      <a:prstDash val="solid"/>
                      <a:round/>
                      <a:headEnd type="none" w="med" len="med"/>
                      <a:tailEnd type="none" w="med" len="med"/>
                    </a:lnL>
                    <a:lnR w="12700" cap="flat" cmpd="sng" algn="ctr">
                      <a:solidFill>
                        <a:srgbClr val="9BBB59">
                          <a:lumMod val="20000"/>
                          <a:lumOff val="80000"/>
                        </a:srgbClr>
                      </a:solidFill>
                      <a:prstDash val="solid"/>
                      <a:round/>
                      <a:headEnd type="none" w="med" len="med"/>
                      <a:tailEnd type="none" w="med" len="med"/>
                    </a:lnR>
                    <a:lnT w="12700" cap="flat" cmpd="sng" algn="ctr">
                      <a:solidFill>
                        <a:srgbClr val="9BBB59">
                          <a:lumMod val="20000"/>
                          <a:lumOff val="80000"/>
                        </a:srgbClr>
                      </a:solidFill>
                      <a:prstDash val="solid"/>
                      <a:round/>
                      <a:headEnd type="none" w="med" len="med"/>
                      <a:tailEnd type="none" w="med" len="med"/>
                    </a:lnT>
                    <a:lnB w="12700" cap="flat" cmpd="sng" algn="ctr">
                      <a:solidFill>
                        <a:srgbClr val="9BBB59">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600" b="0" i="0" u="none" strike="noStrike" dirty="0">
                          <a:solidFill>
                            <a:schemeClr val="tx1">
                              <a:lumMod val="65000"/>
                              <a:lumOff val="35000"/>
                            </a:schemeClr>
                          </a:solidFill>
                          <a:effectLst/>
                          <a:latin typeface="Franklin Gothic Book" pitchFamily="34" charset="0"/>
                          <a:ea typeface="宋体" panose="02010600030101010101" pitchFamily="2" charset="-122"/>
                          <a:cs typeface="Arial" panose="020B0604020202020204" pitchFamily="34" charset="0"/>
                        </a:rPr>
                        <a:t>40 Max.</a:t>
                      </a:r>
                    </a:p>
                  </a:txBody>
                  <a:tcPr marL="9525" marR="9525" marT="9525" marB="0" anchor="ctr">
                    <a:lnL w="12700" cap="flat" cmpd="sng" algn="ctr">
                      <a:solidFill>
                        <a:srgbClr val="9BBB59">
                          <a:lumMod val="20000"/>
                          <a:lumOff val="80000"/>
                        </a:srgbClr>
                      </a:solidFill>
                      <a:prstDash val="solid"/>
                      <a:round/>
                      <a:headEnd type="none" w="med" len="med"/>
                      <a:tailEnd type="none" w="med" len="med"/>
                    </a:lnL>
                    <a:lnR w="12700" cap="flat" cmpd="sng" algn="ctr">
                      <a:solidFill>
                        <a:srgbClr val="9BBB59">
                          <a:lumMod val="20000"/>
                          <a:lumOff val="80000"/>
                        </a:srgbClr>
                      </a:solidFill>
                      <a:prstDash val="solid"/>
                      <a:round/>
                      <a:headEnd type="none" w="med" len="med"/>
                      <a:tailEnd type="none" w="med" len="med"/>
                    </a:lnR>
                    <a:lnT w="12700" cap="flat" cmpd="sng" algn="ctr">
                      <a:solidFill>
                        <a:srgbClr val="9BBB59">
                          <a:lumMod val="20000"/>
                          <a:lumOff val="80000"/>
                        </a:srgbClr>
                      </a:solidFill>
                      <a:prstDash val="solid"/>
                      <a:round/>
                      <a:headEnd type="none" w="med" len="med"/>
                      <a:tailEnd type="none" w="med" len="med"/>
                    </a:lnT>
                    <a:lnB w="12700" cap="flat" cmpd="sng" algn="ctr">
                      <a:solidFill>
                        <a:srgbClr val="9BBB59">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tr>
              <a:tr h="30255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1" i="0" u="none" strike="noStrike" dirty="0">
                          <a:solidFill>
                            <a:schemeClr val="tx1">
                              <a:lumMod val="65000"/>
                              <a:lumOff val="35000"/>
                            </a:schemeClr>
                          </a:solidFill>
                          <a:effectLst/>
                          <a:latin typeface="Franklin Gothic Book" pitchFamily="34" charset="0"/>
                          <a:ea typeface="宋体" panose="02010600030101010101" pitchFamily="2" charset="-122"/>
                          <a:cs typeface="Arial" panose="020B0604020202020204" pitchFamily="34" charset="0"/>
                        </a:rPr>
                        <a:t>Pages </a:t>
                      </a:r>
                      <a:r>
                        <a:rPr lang="en-US" sz="1400" b="1" i="0" u="none" strike="noStrike" dirty="0" smtClean="0">
                          <a:solidFill>
                            <a:schemeClr val="tx1">
                              <a:lumMod val="65000"/>
                              <a:lumOff val="35000"/>
                            </a:schemeClr>
                          </a:solidFill>
                          <a:effectLst/>
                          <a:latin typeface="Franklin Gothic Book" pitchFamily="34" charset="0"/>
                          <a:ea typeface="宋体" panose="02010600030101010101" pitchFamily="2" charset="-122"/>
                          <a:cs typeface="Arial" panose="020B0604020202020204" pitchFamily="34" charset="0"/>
                        </a:rPr>
                        <a:t>View</a:t>
                      </a:r>
                      <a:endParaRPr lang="en-US" sz="1400" b="1" i="0" u="none" strike="noStrike" dirty="0">
                        <a:solidFill>
                          <a:schemeClr val="tx1">
                            <a:lumMod val="65000"/>
                            <a:lumOff val="35000"/>
                          </a:schemeClr>
                        </a:solidFill>
                        <a:effectLst/>
                        <a:latin typeface="Franklin Gothic Book" pitchFamily="34" charset="0"/>
                        <a:ea typeface="宋体" panose="02010600030101010101" pitchFamily="2" charset="-122"/>
                        <a:cs typeface="Arial" panose="020B0604020202020204" pitchFamily="34" charset="0"/>
                      </a:endParaRPr>
                    </a:p>
                  </a:txBody>
                  <a:tcPr marL="9525" marR="9525" marT="9525" marB="0" anchor="ctr">
                    <a:lnL w="12700" cap="flat" cmpd="sng" algn="ctr">
                      <a:solidFill>
                        <a:srgbClr val="9BBB59">
                          <a:lumMod val="20000"/>
                          <a:lumOff val="80000"/>
                        </a:srgbClr>
                      </a:solidFill>
                      <a:prstDash val="solid"/>
                      <a:round/>
                      <a:headEnd type="none" w="med" len="med"/>
                      <a:tailEnd type="none" w="med" len="med"/>
                    </a:lnL>
                    <a:lnR w="12700" cap="flat" cmpd="sng" algn="ctr">
                      <a:solidFill>
                        <a:srgbClr val="9BBB59">
                          <a:lumMod val="20000"/>
                          <a:lumOff val="80000"/>
                        </a:srgbClr>
                      </a:solidFill>
                      <a:prstDash val="solid"/>
                      <a:round/>
                      <a:headEnd type="none" w="med" len="med"/>
                      <a:tailEnd type="none" w="med" len="med"/>
                    </a:lnR>
                    <a:lnT w="12700" cap="flat" cmpd="sng" algn="ctr">
                      <a:solidFill>
                        <a:srgbClr val="9BBB59">
                          <a:lumMod val="20000"/>
                          <a:lumOff val="80000"/>
                        </a:srgbClr>
                      </a:solidFill>
                      <a:prstDash val="solid"/>
                      <a:round/>
                      <a:headEnd type="none" w="med" len="med"/>
                      <a:tailEnd type="none" w="med" len="med"/>
                    </a:lnT>
                    <a:lnB w="12700" cap="flat" cmpd="sng" algn="ctr">
                      <a:solidFill>
                        <a:srgbClr val="9BBB59">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altLang="zh-CN" sz="1600" b="1" i="0" u="none" strike="noStrike">
                          <a:solidFill>
                            <a:schemeClr val="tx1">
                              <a:lumMod val="65000"/>
                              <a:lumOff val="35000"/>
                            </a:schemeClr>
                          </a:solidFill>
                          <a:effectLst/>
                          <a:latin typeface="Franklin Gothic Book" pitchFamily="34" charset="0"/>
                          <a:ea typeface="宋体" panose="02010600030101010101" pitchFamily="2" charset="-122"/>
                          <a:cs typeface="Arial" panose="020B0604020202020204" pitchFamily="34" charset="0"/>
                        </a:rPr>
                        <a:t>1</a:t>
                      </a:r>
                    </a:p>
                  </a:txBody>
                  <a:tcPr marL="9525" marR="9525" marT="9525" marB="0" anchor="ctr">
                    <a:lnL w="12700" cap="flat" cmpd="sng" algn="ctr">
                      <a:solidFill>
                        <a:srgbClr val="9BBB59">
                          <a:lumMod val="20000"/>
                          <a:lumOff val="80000"/>
                        </a:srgbClr>
                      </a:solidFill>
                      <a:prstDash val="solid"/>
                      <a:round/>
                      <a:headEnd type="none" w="med" len="med"/>
                      <a:tailEnd type="none" w="med" len="med"/>
                    </a:lnL>
                    <a:lnR w="12700" cap="flat" cmpd="sng" algn="ctr">
                      <a:solidFill>
                        <a:srgbClr val="9BBB59">
                          <a:lumMod val="20000"/>
                          <a:lumOff val="80000"/>
                        </a:srgbClr>
                      </a:solidFill>
                      <a:prstDash val="solid"/>
                      <a:round/>
                      <a:headEnd type="none" w="med" len="med"/>
                      <a:tailEnd type="none" w="med" len="med"/>
                    </a:lnR>
                    <a:lnT w="12700" cap="flat" cmpd="sng" algn="ctr">
                      <a:solidFill>
                        <a:srgbClr val="9BBB59">
                          <a:lumMod val="20000"/>
                          <a:lumOff val="80000"/>
                        </a:srgbClr>
                      </a:solidFill>
                      <a:prstDash val="solid"/>
                      <a:round/>
                      <a:headEnd type="none" w="med" len="med"/>
                      <a:tailEnd type="none" w="med" len="med"/>
                    </a:lnT>
                    <a:lnB w="12700" cap="flat" cmpd="sng" algn="ctr">
                      <a:solidFill>
                        <a:srgbClr val="9BBB59">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altLang="zh-CN" sz="1600" b="0" i="0" u="none" strike="noStrike">
                          <a:solidFill>
                            <a:schemeClr val="tx1">
                              <a:lumMod val="65000"/>
                              <a:lumOff val="35000"/>
                            </a:schemeClr>
                          </a:solidFill>
                          <a:effectLst/>
                          <a:latin typeface="Franklin Gothic Book" pitchFamily="34" charset="0"/>
                          <a:ea typeface="宋体" panose="02010600030101010101" pitchFamily="2" charset="-122"/>
                          <a:cs typeface="Arial" panose="020B0604020202020204" pitchFamily="34" charset="0"/>
                        </a:rPr>
                        <a:t>3</a:t>
                      </a:r>
                    </a:p>
                  </a:txBody>
                  <a:tcPr marL="9525" marR="9525" marT="9525" marB="0" anchor="ctr">
                    <a:lnL w="12700" cap="flat" cmpd="sng" algn="ctr">
                      <a:solidFill>
                        <a:srgbClr val="9BBB59">
                          <a:lumMod val="20000"/>
                          <a:lumOff val="80000"/>
                        </a:srgbClr>
                      </a:solidFill>
                      <a:prstDash val="solid"/>
                      <a:round/>
                      <a:headEnd type="none" w="med" len="med"/>
                      <a:tailEnd type="none" w="med" len="med"/>
                    </a:lnL>
                    <a:lnR w="12700" cap="flat" cmpd="sng" algn="ctr">
                      <a:solidFill>
                        <a:srgbClr val="9BBB59">
                          <a:lumMod val="20000"/>
                          <a:lumOff val="80000"/>
                        </a:srgbClr>
                      </a:solidFill>
                      <a:prstDash val="solid"/>
                      <a:round/>
                      <a:headEnd type="none" w="med" len="med"/>
                      <a:tailEnd type="none" w="med" len="med"/>
                    </a:lnR>
                    <a:lnT w="12700" cap="flat" cmpd="sng" algn="ctr">
                      <a:solidFill>
                        <a:srgbClr val="9BBB59">
                          <a:lumMod val="20000"/>
                          <a:lumOff val="80000"/>
                        </a:srgbClr>
                      </a:solidFill>
                      <a:prstDash val="solid"/>
                      <a:round/>
                      <a:headEnd type="none" w="med" len="med"/>
                      <a:tailEnd type="none" w="med" len="med"/>
                    </a:lnT>
                    <a:lnB w="12700" cap="flat" cmpd="sng" algn="ctr">
                      <a:solidFill>
                        <a:srgbClr val="9BBB59">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altLang="zh-CN" sz="1600" b="0" i="0" u="none" strike="noStrike">
                          <a:solidFill>
                            <a:schemeClr val="tx1">
                              <a:lumMod val="65000"/>
                              <a:lumOff val="35000"/>
                            </a:schemeClr>
                          </a:solidFill>
                          <a:effectLst/>
                          <a:latin typeface="Franklin Gothic Book" pitchFamily="34" charset="0"/>
                          <a:ea typeface="宋体" panose="02010600030101010101" pitchFamily="2" charset="-122"/>
                          <a:cs typeface="Arial" panose="020B0604020202020204" pitchFamily="34" charset="0"/>
                        </a:rPr>
                        <a:t>3</a:t>
                      </a:r>
                    </a:p>
                  </a:txBody>
                  <a:tcPr marL="9525" marR="9525" marT="9525" marB="0" anchor="ctr">
                    <a:lnL w="12700" cap="flat" cmpd="sng" algn="ctr">
                      <a:solidFill>
                        <a:srgbClr val="9BBB59">
                          <a:lumMod val="20000"/>
                          <a:lumOff val="80000"/>
                        </a:srgbClr>
                      </a:solidFill>
                      <a:prstDash val="solid"/>
                      <a:round/>
                      <a:headEnd type="none" w="med" len="med"/>
                      <a:tailEnd type="none" w="med" len="med"/>
                    </a:lnL>
                    <a:lnR w="12700" cap="flat" cmpd="sng" algn="ctr">
                      <a:solidFill>
                        <a:srgbClr val="9BBB59">
                          <a:lumMod val="20000"/>
                          <a:lumOff val="80000"/>
                        </a:srgbClr>
                      </a:solidFill>
                      <a:prstDash val="solid"/>
                      <a:round/>
                      <a:headEnd type="none" w="med" len="med"/>
                      <a:tailEnd type="none" w="med" len="med"/>
                    </a:lnR>
                    <a:lnT w="12700" cap="flat" cmpd="sng" algn="ctr">
                      <a:solidFill>
                        <a:srgbClr val="9BBB59">
                          <a:lumMod val="20000"/>
                          <a:lumOff val="80000"/>
                        </a:srgbClr>
                      </a:solidFill>
                      <a:prstDash val="solid"/>
                      <a:round/>
                      <a:headEnd type="none" w="med" len="med"/>
                      <a:tailEnd type="none" w="med" len="med"/>
                    </a:lnT>
                    <a:lnB w="12700" cap="flat" cmpd="sng" algn="ctr">
                      <a:solidFill>
                        <a:srgbClr val="9BBB59">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altLang="zh-CN" sz="1600" b="0" i="0" u="none" strike="noStrike" dirty="0">
                          <a:solidFill>
                            <a:schemeClr val="tx1">
                              <a:lumMod val="65000"/>
                              <a:lumOff val="35000"/>
                            </a:schemeClr>
                          </a:solidFill>
                          <a:effectLst/>
                          <a:latin typeface="Franklin Gothic Book" pitchFamily="34" charset="0"/>
                          <a:ea typeface="宋体" panose="02010600030101010101" pitchFamily="2" charset="-122"/>
                          <a:cs typeface="Arial" panose="020B0604020202020204" pitchFamily="34" charset="0"/>
                        </a:rPr>
                        <a:t>3</a:t>
                      </a:r>
                    </a:p>
                  </a:txBody>
                  <a:tcPr marL="9525" marR="9525" marT="9525" marB="0" anchor="ctr">
                    <a:lnL w="12700" cap="flat" cmpd="sng" algn="ctr">
                      <a:solidFill>
                        <a:srgbClr val="9BBB59">
                          <a:lumMod val="20000"/>
                          <a:lumOff val="80000"/>
                        </a:srgbClr>
                      </a:solidFill>
                      <a:prstDash val="solid"/>
                      <a:round/>
                      <a:headEnd type="none" w="med" len="med"/>
                      <a:tailEnd type="none" w="med" len="med"/>
                    </a:lnL>
                    <a:lnR w="12700" cap="flat" cmpd="sng" algn="ctr">
                      <a:solidFill>
                        <a:srgbClr val="9BBB59">
                          <a:lumMod val="20000"/>
                          <a:lumOff val="80000"/>
                        </a:srgbClr>
                      </a:solidFill>
                      <a:prstDash val="solid"/>
                      <a:round/>
                      <a:headEnd type="none" w="med" len="med"/>
                      <a:tailEnd type="none" w="med" len="med"/>
                    </a:lnR>
                    <a:lnT w="12700" cap="flat" cmpd="sng" algn="ctr">
                      <a:solidFill>
                        <a:srgbClr val="9BBB59">
                          <a:lumMod val="20000"/>
                          <a:lumOff val="80000"/>
                        </a:srgbClr>
                      </a:solidFill>
                      <a:prstDash val="solid"/>
                      <a:round/>
                      <a:headEnd type="none" w="med" len="med"/>
                      <a:tailEnd type="none" w="med" len="med"/>
                    </a:lnT>
                    <a:lnB w="12700" cap="flat" cmpd="sng" algn="ctr">
                      <a:solidFill>
                        <a:srgbClr val="9BBB59">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altLang="zh-CN" sz="1600" b="0" i="0" u="none" strike="noStrike" dirty="0">
                          <a:solidFill>
                            <a:schemeClr val="tx1">
                              <a:lumMod val="65000"/>
                              <a:lumOff val="35000"/>
                            </a:schemeClr>
                          </a:solidFill>
                          <a:effectLst/>
                          <a:latin typeface="Franklin Gothic Book" pitchFamily="34" charset="0"/>
                          <a:ea typeface="宋体" panose="02010600030101010101" pitchFamily="2" charset="-122"/>
                          <a:cs typeface="Arial" panose="020B0604020202020204" pitchFamily="34" charset="0"/>
                        </a:rPr>
                        <a:t>2</a:t>
                      </a:r>
                    </a:p>
                  </a:txBody>
                  <a:tcPr marL="9525" marR="9525" marT="9525" marB="0" anchor="ctr">
                    <a:lnL w="12700" cap="flat" cmpd="sng" algn="ctr">
                      <a:solidFill>
                        <a:srgbClr val="9BBB59">
                          <a:lumMod val="20000"/>
                          <a:lumOff val="80000"/>
                        </a:srgbClr>
                      </a:solidFill>
                      <a:prstDash val="solid"/>
                      <a:round/>
                      <a:headEnd type="none" w="med" len="med"/>
                      <a:tailEnd type="none" w="med" len="med"/>
                    </a:lnL>
                    <a:lnR w="12700" cap="flat" cmpd="sng" algn="ctr">
                      <a:solidFill>
                        <a:srgbClr val="9BBB59">
                          <a:lumMod val="20000"/>
                          <a:lumOff val="80000"/>
                        </a:srgbClr>
                      </a:solidFill>
                      <a:prstDash val="solid"/>
                      <a:round/>
                      <a:headEnd type="none" w="med" len="med"/>
                      <a:tailEnd type="none" w="med" len="med"/>
                    </a:lnR>
                    <a:lnT w="12700" cap="flat" cmpd="sng" algn="ctr">
                      <a:solidFill>
                        <a:srgbClr val="9BBB59">
                          <a:lumMod val="20000"/>
                          <a:lumOff val="80000"/>
                        </a:srgbClr>
                      </a:solidFill>
                      <a:prstDash val="solid"/>
                      <a:round/>
                      <a:headEnd type="none" w="med" len="med"/>
                      <a:tailEnd type="none" w="med" len="med"/>
                    </a:lnT>
                    <a:lnB w="12700" cap="flat" cmpd="sng" algn="ctr">
                      <a:solidFill>
                        <a:srgbClr val="9BBB59">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4" name="TextBox 3"/>
          <p:cNvSpPr txBox="1"/>
          <p:nvPr/>
        </p:nvSpPr>
        <p:spPr>
          <a:xfrm>
            <a:off x="-36512" y="6021288"/>
            <a:ext cx="9217024" cy="369332"/>
          </a:xfrm>
          <a:prstGeom prst="rect">
            <a:avLst/>
          </a:prstGeom>
          <a:noFill/>
        </p:spPr>
        <p:txBody>
          <a:bodyPr wrap="square" rtlCol="0">
            <a:spAutoFit/>
          </a:bodyPr>
          <a:lstStyle/>
          <a:p>
            <a:pPr algn="ctr"/>
            <a:r>
              <a:rPr lang="en-US" altLang="zh-CN" b="1" dirty="0">
                <a:solidFill>
                  <a:srgbClr val="00B050"/>
                </a:solidFill>
              </a:rPr>
              <a:t>Attendees will have the opportunity to get a FREE Yealink IP “Smart” Phone—T48G</a:t>
            </a:r>
            <a:endParaRPr lang="zh-CN" altLang="en-US" b="1" dirty="0">
              <a:solidFill>
                <a:srgbClr val="00B050"/>
              </a:solidFill>
            </a:endParaRPr>
          </a:p>
        </p:txBody>
      </p:sp>
    </p:spTree>
    <p:extLst>
      <p:ext uri="{BB962C8B-B14F-4D97-AF65-F5344CB8AC3E}">
        <p14:creationId xmlns:p14="http://schemas.microsoft.com/office/powerpoint/2010/main" val="34936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投影片編號版面配置區 4"/>
          <p:cNvSpPr txBox="1">
            <a:spLocks/>
          </p:cNvSpPr>
          <p:nvPr/>
        </p:nvSpPr>
        <p:spPr>
          <a:xfrm>
            <a:off x="251520" y="6448251"/>
            <a:ext cx="1152128" cy="365125"/>
          </a:xfrm>
          <a:prstGeom prst="rect">
            <a:avLst/>
          </a:prstGeom>
        </p:spPr>
        <p:txBody>
          <a:bodyPr vert="horz" lIns="91440" tIns="45720" rIns="91440" bIns="45720" rtlCol="0" anchor="ctr"/>
          <a:lstStyle>
            <a:defPPr>
              <a:defRPr lang="zh-CN"/>
            </a:defPPr>
            <a:lvl1pPr algn="r" rtl="0" fontAlgn="base">
              <a:spcBef>
                <a:spcPct val="0"/>
              </a:spcBef>
              <a:spcAft>
                <a:spcPct val="0"/>
              </a:spcAft>
              <a:defRPr sz="1200" b="0" kern="1200">
                <a:solidFill>
                  <a:schemeClr val="bg1"/>
                </a:solidFill>
                <a:latin typeface="Arial" pitchFamily="34" charset="0"/>
                <a:ea typeface="宋体" charset="-122"/>
                <a:cs typeface="Arial" pitchFamily="34" charset="0"/>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l"/>
            <a:r>
              <a:rPr lang="en-US" altLang="zh-TW" sz="900" dirty="0" smtClean="0">
                <a:solidFill>
                  <a:srgbClr val="FFFFFF">
                    <a:lumMod val="50000"/>
                  </a:srgbClr>
                </a:solidFill>
                <a:latin typeface="Franklin Gothic Book"/>
                <a:ea typeface="明黑" panose="020B0300000000000000" pitchFamily="34" charset="-122"/>
              </a:rPr>
              <a:t>www.yealink.com </a:t>
            </a:r>
            <a:endParaRPr lang="zh-TW" altLang="en-US" sz="900" dirty="0">
              <a:solidFill>
                <a:srgbClr val="FFFFFF">
                  <a:lumMod val="50000"/>
                </a:srgbClr>
              </a:solidFill>
              <a:latin typeface="Franklin Gothic Book"/>
              <a:ea typeface="明黑" panose="020B0300000000000000" pitchFamily="34" charset="-122"/>
            </a:endParaRPr>
          </a:p>
        </p:txBody>
      </p:sp>
      <p:sp>
        <p:nvSpPr>
          <p:cNvPr id="4" name="TextBox 3"/>
          <p:cNvSpPr txBox="1"/>
          <p:nvPr/>
        </p:nvSpPr>
        <p:spPr>
          <a:xfrm>
            <a:off x="26553" y="2696155"/>
            <a:ext cx="8820472" cy="1569660"/>
          </a:xfrm>
          <a:prstGeom prst="rect">
            <a:avLst/>
          </a:prstGeom>
          <a:noFill/>
        </p:spPr>
        <p:txBody>
          <a:bodyPr wrap="square" rtlCol="0">
            <a:spAutoFit/>
          </a:bodyPr>
          <a:lstStyle/>
          <a:p>
            <a:pPr algn="ctr" fontAlgn="base">
              <a:spcBef>
                <a:spcPct val="0"/>
              </a:spcBef>
              <a:spcAft>
                <a:spcPct val="0"/>
              </a:spcAft>
            </a:pPr>
            <a:r>
              <a:rPr lang="en-US" altLang="zh-CN" sz="4800" b="1" dirty="0" smtClean="0">
                <a:solidFill>
                  <a:srgbClr val="FFFFFF"/>
                </a:solidFill>
                <a:effectLst>
                  <a:outerShdw blurRad="38100" dist="38100" dir="2700000" algn="tl">
                    <a:srgbClr val="000000">
                      <a:alpha val="43137"/>
                    </a:srgbClr>
                  </a:outerShdw>
                </a:effectLst>
                <a:ea typeface="宋体" charset="-122"/>
              </a:rPr>
              <a:t>Thank You</a:t>
            </a:r>
          </a:p>
          <a:p>
            <a:pPr algn="ctr" fontAlgn="base">
              <a:spcBef>
                <a:spcPct val="0"/>
              </a:spcBef>
              <a:spcAft>
                <a:spcPct val="0"/>
              </a:spcAft>
            </a:pPr>
            <a:r>
              <a:rPr lang="en-US" altLang="zh-CN" sz="4800" b="1" dirty="0" smtClean="0">
                <a:solidFill>
                  <a:srgbClr val="FFFFFF"/>
                </a:solidFill>
                <a:effectLst>
                  <a:outerShdw blurRad="38100" dist="38100" dir="2700000" algn="tl">
                    <a:srgbClr val="000000">
                      <a:alpha val="43137"/>
                    </a:srgbClr>
                  </a:outerShdw>
                </a:effectLst>
                <a:ea typeface="宋体" charset="-122"/>
              </a:rPr>
              <a:t>Q&amp;A</a:t>
            </a:r>
            <a:endParaRPr lang="zh-CN" altLang="en-US" sz="4800" b="1" dirty="0">
              <a:solidFill>
                <a:srgbClr val="FFFFFF"/>
              </a:solidFill>
              <a:effectLst>
                <a:outerShdw blurRad="38100" dist="38100" dir="2700000" algn="tl">
                  <a:srgbClr val="000000">
                    <a:alpha val="43137"/>
                  </a:srgbClr>
                </a:outerShdw>
              </a:effectLst>
              <a:ea typeface="宋体" charset="-122"/>
            </a:endParaRPr>
          </a:p>
        </p:txBody>
      </p:sp>
      <p:sp>
        <p:nvSpPr>
          <p:cNvPr id="2" name="TextBox 1"/>
          <p:cNvSpPr txBox="1"/>
          <p:nvPr/>
        </p:nvSpPr>
        <p:spPr>
          <a:xfrm>
            <a:off x="6003696" y="3789040"/>
            <a:ext cx="2688685" cy="615553"/>
          </a:xfrm>
          <a:prstGeom prst="rect">
            <a:avLst/>
          </a:prstGeom>
          <a:noFill/>
        </p:spPr>
        <p:txBody>
          <a:bodyPr wrap="none" rtlCol="0">
            <a:spAutoFit/>
          </a:bodyPr>
          <a:lstStyle/>
          <a:p>
            <a:r>
              <a:rPr lang="en-US" altLang="zh-CN" sz="1600" b="1" dirty="0" smtClean="0">
                <a:solidFill>
                  <a:srgbClr val="FFFFFF"/>
                </a:solidFill>
                <a:effectLst>
                  <a:outerShdw blurRad="38100" dist="38100" dir="2700000" algn="tl">
                    <a:srgbClr val="000000">
                      <a:alpha val="43137"/>
                    </a:srgbClr>
                  </a:outerShdw>
                </a:effectLst>
                <a:ea typeface="宋体" charset="-122"/>
              </a:rPr>
              <a:t>Jessica</a:t>
            </a:r>
            <a:r>
              <a:rPr lang="en-US" altLang="zh-CN" sz="1600" b="1" dirty="0" smtClean="0">
                <a:solidFill>
                  <a:srgbClr val="FFFFFF"/>
                </a:solidFill>
                <a:effectLst>
                  <a:outerShdw blurRad="38100" dist="38100" dir="2700000" algn="tl">
                    <a:srgbClr val="000000">
                      <a:alpha val="43137"/>
                    </a:srgbClr>
                  </a:outerShdw>
                </a:effectLst>
                <a:ea typeface="宋体" charset="-122"/>
              </a:rPr>
              <a:t>: jessica@yealink.com</a:t>
            </a:r>
            <a:endParaRPr lang="zh-CN" altLang="en-US" sz="1600" b="1" dirty="0">
              <a:solidFill>
                <a:srgbClr val="FFFFFF"/>
              </a:solidFill>
              <a:effectLst>
                <a:outerShdw blurRad="38100" dist="38100" dir="2700000" algn="tl">
                  <a:srgbClr val="000000">
                    <a:alpha val="43137"/>
                  </a:srgbClr>
                </a:outerShdw>
              </a:effectLst>
              <a:ea typeface="宋体" charset="-122"/>
            </a:endParaRPr>
          </a:p>
          <a:p>
            <a:endParaRPr lang="en-US" dirty="0"/>
          </a:p>
        </p:txBody>
      </p:sp>
    </p:spTree>
    <p:extLst>
      <p:ext uri="{BB962C8B-B14F-4D97-AF65-F5344CB8AC3E}">
        <p14:creationId xmlns:p14="http://schemas.microsoft.com/office/powerpoint/2010/main" val="1043701399"/>
      </p:ext>
    </p:extLst>
  </p:cSld>
  <p:clrMapOvr>
    <a:masterClrMapping/>
  </p:clrMapOvr>
  <mc:AlternateContent xmlns:mc="http://schemas.openxmlformats.org/markup-compatibility/2006" xmlns:p14="http://schemas.microsoft.com/office/powerpoint/2010/main">
    <mc:Choice Requires="p14">
      <p:transition spd="med" p14:dur="700" advTm="12922">
        <p:fade/>
      </p:transition>
    </mc:Choice>
    <mc:Fallback xmlns="">
      <p:transition spd="med" advTm="12922">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2790056"/>
            <a:ext cx="8229600" cy="1143000"/>
          </a:xfrm>
        </p:spPr>
        <p:txBody>
          <a:bodyPr>
            <a:normAutofit/>
          </a:bodyPr>
          <a:lstStyle/>
          <a:p>
            <a:r>
              <a:rPr lang="en-US" sz="2800" b="1" smtClean="0">
                <a:latin typeface="Franklin Gothic Book" pitchFamily="34" charset="0"/>
              </a:rPr>
              <a:t>   </a:t>
            </a:r>
            <a:r>
              <a:rPr lang="en-US" sz="2800" b="1" smtClean="0">
                <a:solidFill>
                  <a:schemeClr val="tx1">
                    <a:lumMod val="65000"/>
                    <a:lumOff val="35000"/>
                  </a:schemeClr>
                </a:solidFill>
              </a:rPr>
              <a:t>About  Yealink</a:t>
            </a:r>
            <a:endParaRPr lang="en-US" sz="2800" b="1" dirty="0">
              <a:solidFill>
                <a:schemeClr val="tx1">
                  <a:lumMod val="65000"/>
                  <a:lumOff val="35000"/>
                </a:schemeClr>
              </a:solidFill>
            </a:endParaRPr>
          </a:p>
        </p:txBody>
      </p:sp>
      <p:pic>
        <p:nvPicPr>
          <p:cNvPr id="4" name="Picture 2" descr="C:\Documents and Settings\Administrator\桌面\Y.png"/>
          <p:cNvPicPr>
            <a:picLocks noChangeAspect="1" noChangeArrowheads="1"/>
          </p:cNvPicPr>
          <p:nvPr/>
        </p:nvPicPr>
        <p:blipFill>
          <a:blip r:embed="rId2" cstate="print"/>
          <a:srcRect/>
          <a:stretch>
            <a:fillRect/>
          </a:stretch>
        </p:blipFill>
        <p:spPr bwMode="auto">
          <a:xfrm>
            <a:off x="3347864" y="3232727"/>
            <a:ext cx="288032" cy="268281"/>
          </a:xfrm>
          <a:prstGeom prst="rect">
            <a:avLst/>
          </a:prstGeom>
          <a:noFill/>
        </p:spPr>
      </p:pic>
    </p:spTree>
    <p:extLst>
      <p:ext uri="{BB962C8B-B14F-4D97-AF65-F5344CB8AC3E}">
        <p14:creationId xmlns:p14="http://schemas.microsoft.com/office/powerpoint/2010/main" val="32605959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3"/>
          <p:cNvSpPr txBox="1">
            <a:spLocks/>
          </p:cNvSpPr>
          <p:nvPr/>
        </p:nvSpPr>
        <p:spPr>
          <a:xfrm>
            <a:off x="158824" y="44624"/>
            <a:ext cx="7941568"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icrosoft YaHei" pitchFamily="34" charset="-122"/>
                <a:ea typeface="Microsoft YaHei" pitchFamily="34" charset="-122"/>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icrosoft YaHei" pitchFamily="34" charset="-122"/>
                <a:ea typeface="Microsoft YaHei" pitchFamily="34" charset="-122"/>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icrosoft YaHei" pitchFamily="34" charset="-122"/>
                <a:ea typeface="Microsoft YaHei" pitchFamily="34" charset="-122"/>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icrosoft YaHei" pitchFamily="34" charset="-122"/>
                <a:ea typeface="Microsoft YaHei" pitchFamily="34" charset="-122"/>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icrosoft YaHei" pitchFamily="34" charset="-122"/>
                <a:ea typeface="Microsoft YaHei" pitchFamily="34" charset="-122"/>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altLang="zh-TW" sz="2800" b="1" smtClean="0">
                <a:solidFill>
                  <a:schemeClr val="bg1"/>
                </a:solidFill>
                <a:latin typeface="+mn-lt"/>
                <a:ea typeface="+mj-ea"/>
              </a:rPr>
              <a:t>One of World’s Leading SIP-Phone Providers</a:t>
            </a:r>
            <a:endParaRPr lang="zh-TW" altLang="en-US" sz="2800" b="1" dirty="0">
              <a:solidFill>
                <a:schemeClr val="bg1"/>
              </a:solidFill>
              <a:latin typeface="+mn-lt"/>
              <a:ea typeface="+mj-ea"/>
            </a:endParaRPr>
          </a:p>
        </p:txBody>
      </p:sp>
      <p:sp>
        <p:nvSpPr>
          <p:cNvPr id="3" name="TextBox 4"/>
          <p:cNvSpPr txBox="1"/>
          <p:nvPr/>
        </p:nvSpPr>
        <p:spPr>
          <a:xfrm>
            <a:off x="2699792" y="4340751"/>
            <a:ext cx="3192158" cy="276999"/>
          </a:xfrm>
          <a:prstGeom prst="rect">
            <a:avLst/>
          </a:prstGeom>
          <a:noFill/>
        </p:spPr>
        <p:txBody>
          <a:bodyPr wrap="square">
            <a:spAutoFit/>
          </a:bodyPr>
          <a:lstStyle/>
          <a:p>
            <a:pPr algn="r">
              <a:defRPr/>
            </a:pPr>
            <a:r>
              <a:rPr lang="en-US" altLang="zh-CN" sz="1200" dirty="0" smtClean="0">
                <a:solidFill>
                  <a:srgbClr val="00B050"/>
                </a:solidFill>
                <a:latin typeface="+mn-lt"/>
                <a:cs typeface="Arial" pitchFamily="34" charset="0"/>
              </a:rPr>
              <a:t>Source: </a:t>
            </a:r>
            <a:r>
              <a:rPr lang="en-US" altLang="zh-CN" sz="1200" dirty="0">
                <a:solidFill>
                  <a:srgbClr val="00B050"/>
                </a:solidFill>
                <a:latin typeface="+mn-lt"/>
                <a:cs typeface="Arial" pitchFamily="34" charset="0"/>
              </a:rPr>
              <a:t>Frost and </a:t>
            </a:r>
            <a:r>
              <a:rPr lang="en-US" altLang="zh-CN" sz="1200" dirty="0" smtClean="0">
                <a:solidFill>
                  <a:srgbClr val="00B050"/>
                </a:solidFill>
                <a:latin typeface="+mn-lt"/>
                <a:cs typeface="Arial" pitchFamily="34" charset="0"/>
              </a:rPr>
              <a:t>Sullivan, April 2013</a:t>
            </a:r>
            <a:endParaRPr lang="zh-CN" altLang="en-US" sz="1200" dirty="0">
              <a:solidFill>
                <a:srgbClr val="00B050"/>
              </a:solidFill>
              <a:latin typeface="+mn-lt"/>
              <a:cs typeface="Arial" pitchFamily="34" charset="0"/>
            </a:endParaRPr>
          </a:p>
        </p:txBody>
      </p:sp>
      <p:graphicFrame>
        <p:nvGraphicFramePr>
          <p:cNvPr id="4" name="图表 6"/>
          <p:cNvGraphicFramePr>
            <a:graphicFrameLocks/>
          </p:cNvGraphicFramePr>
          <p:nvPr>
            <p:extLst>
              <p:ext uri="{D42A27DB-BD31-4B8C-83A1-F6EECF244321}">
                <p14:modId xmlns:p14="http://schemas.microsoft.com/office/powerpoint/2010/main" val="1322858509"/>
              </p:ext>
            </p:extLst>
          </p:nvPr>
        </p:nvGraphicFramePr>
        <p:xfrm>
          <a:off x="158750" y="1049338"/>
          <a:ext cx="5675313" cy="3522662"/>
        </p:xfrm>
        <a:graphic>
          <a:graphicData uri="http://schemas.openxmlformats.org/presentationml/2006/ole">
            <mc:AlternateContent xmlns:mc="http://schemas.openxmlformats.org/markup-compatibility/2006">
              <mc:Choice xmlns:v="urn:schemas-microsoft-com:vml" Requires="v">
                <p:oleObj spid="_x0000_s14343" name="工作表" r:id="rId3" imgW="7286712" imgH="4581654" progId="Excel.Sheet.8">
                  <p:embed/>
                </p:oleObj>
              </mc:Choice>
              <mc:Fallback>
                <p:oleObj name="工作表" r:id="rId3" imgW="7286712" imgH="4581654" progId="Excel.Sheet.8">
                  <p:embed/>
                  <p:pic>
                    <p:nvPicPr>
                      <p:cNvPr id="0" name=""/>
                      <p:cNvPicPr>
                        <a:picLocks noChangeArrowheads="1"/>
                      </p:cNvPicPr>
                      <p:nvPr/>
                    </p:nvPicPr>
                    <p:blipFill>
                      <a:blip r:embed="rId4"/>
                      <a:srcRect/>
                      <a:stretch>
                        <a:fillRect/>
                      </a:stretch>
                    </p:blipFill>
                    <p:spPr bwMode="auto">
                      <a:xfrm>
                        <a:off x="158750" y="1049338"/>
                        <a:ext cx="5675313" cy="3522662"/>
                      </a:xfrm>
                      <a:prstGeom prst="rect">
                        <a:avLst/>
                      </a:prstGeom>
                      <a:noFill/>
                      <a:ln>
                        <a:noFill/>
                      </a:ln>
                      <a:extLst/>
                    </p:spPr>
                  </p:pic>
                </p:oleObj>
              </mc:Fallback>
            </mc:AlternateContent>
          </a:graphicData>
        </a:graphic>
      </p:graphicFrame>
      <p:sp>
        <p:nvSpPr>
          <p:cNvPr id="5" name="TextBox 4"/>
          <p:cNvSpPr txBox="1"/>
          <p:nvPr/>
        </p:nvSpPr>
        <p:spPr>
          <a:xfrm>
            <a:off x="611560" y="4906568"/>
            <a:ext cx="6073411" cy="1338828"/>
          </a:xfrm>
          <a:prstGeom prst="rect">
            <a:avLst/>
          </a:prstGeom>
          <a:noFill/>
        </p:spPr>
        <p:txBody>
          <a:bodyPr wrap="square" rtlCol="0">
            <a:spAutoFit/>
          </a:bodyPr>
          <a:lstStyle/>
          <a:p>
            <a:pPr marL="285750" indent="-285750">
              <a:lnSpc>
                <a:spcPct val="150000"/>
              </a:lnSpc>
              <a:buFont typeface="Arial" pitchFamily="34" charset="0"/>
              <a:buChar char="•"/>
            </a:pPr>
            <a:r>
              <a:rPr lang="en-US" altLang="zh-CN" dirty="0" smtClean="0">
                <a:solidFill>
                  <a:schemeClr val="tx1">
                    <a:lumMod val="65000"/>
                    <a:lumOff val="35000"/>
                  </a:schemeClr>
                </a:solidFill>
                <a:latin typeface="+mn-lt"/>
                <a:cs typeface="Arial" pitchFamily="34" charset="0"/>
              </a:rPr>
              <a:t>TOP 3 </a:t>
            </a:r>
            <a:r>
              <a:rPr lang="en-US" altLang="zh-CN" dirty="0">
                <a:solidFill>
                  <a:schemeClr val="tx1">
                    <a:lumMod val="65000"/>
                    <a:lumOff val="35000"/>
                  </a:schemeClr>
                </a:solidFill>
                <a:latin typeface="+mn-lt"/>
                <a:cs typeface="Arial" pitchFamily="34" charset="0"/>
              </a:rPr>
              <a:t>Globally, </a:t>
            </a:r>
            <a:r>
              <a:rPr lang="en-US" altLang="zh-CN" dirty="0" smtClean="0">
                <a:solidFill>
                  <a:schemeClr val="tx1">
                    <a:lumMod val="65000"/>
                    <a:lumOff val="35000"/>
                  </a:schemeClr>
                </a:solidFill>
                <a:latin typeface="+mn-lt"/>
                <a:cs typeface="Arial" pitchFamily="34" charset="0"/>
              </a:rPr>
              <a:t>TOP </a:t>
            </a:r>
            <a:r>
              <a:rPr lang="en-US" altLang="zh-CN" dirty="0">
                <a:solidFill>
                  <a:schemeClr val="tx1">
                    <a:lumMod val="65000"/>
                    <a:lumOff val="35000"/>
                  </a:schemeClr>
                </a:solidFill>
                <a:latin typeface="+mn-lt"/>
                <a:cs typeface="Arial" pitchFamily="34" charset="0"/>
              </a:rPr>
              <a:t>1 in EMEA</a:t>
            </a:r>
          </a:p>
          <a:p>
            <a:pPr marL="285750" indent="-285750">
              <a:lnSpc>
                <a:spcPct val="150000"/>
              </a:lnSpc>
              <a:buFont typeface="Arial" pitchFamily="34" charset="0"/>
              <a:buChar char="•"/>
            </a:pPr>
            <a:r>
              <a:rPr lang="en-US" altLang="zh-CN" dirty="0">
                <a:solidFill>
                  <a:schemeClr val="tx1">
                    <a:lumMod val="65000"/>
                    <a:lumOff val="35000"/>
                  </a:schemeClr>
                </a:solidFill>
                <a:latin typeface="+mn-lt"/>
                <a:cs typeface="Arial" pitchFamily="34" charset="0"/>
              </a:rPr>
              <a:t>Over 60 </a:t>
            </a:r>
            <a:r>
              <a:rPr lang="en-US" altLang="zh-CN" dirty="0" smtClean="0">
                <a:solidFill>
                  <a:schemeClr val="tx1">
                    <a:lumMod val="65000"/>
                    <a:lumOff val="35000"/>
                  </a:schemeClr>
                </a:solidFill>
                <a:latin typeface="+mn-lt"/>
                <a:cs typeface="Arial" pitchFamily="34" charset="0"/>
              </a:rPr>
              <a:t>distributors worldwide</a:t>
            </a:r>
          </a:p>
          <a:p>
            <a:pPr marL="285750" indent="-285750">
              <a:lnSpc>
                <a:spcPct val="150000"/>
              </a:lnSpc>
              <a:buFont typeface="Arial" pitchFamily="34" charset="0"/>
              <a:buChar char="•"/>
            </a:pPr>
            <a:r>
              <a:rPr lang="en-US" altLang="zh-CN" dirty="0" smtClean="0">
                <a:solidFill>
                  <a:schemeClr val="tx1">
                    <a:lumMod val="65000"/>
                    <a:lumOff val="35000"/>
                  </a:schemeClr>
                </a:solidFill>
                <a:latin typeface="+mn-lt"/>
                <a:cs typeface="Arial" pitchFamily="34" charset="0"/>
              </a:rPr>
              <a:t>Customers </a:t>
            </a:r>
            <a:r>
              <a:rPr lang="en-US" altLang="zh-CN" dirty="0">
                <a:solidFill>
                  <a:schemeClr val="tx1">
                    <a:lumMod val="65000"/>
                    <a:lumOff val="35000"/>
                  </a:schemeClr>
                </a:solidFill>
                <a:latin typeface="+mn-lt"/>
                <a:cs typeface="Arial" pitchFamily="34" charset="0"/>
              </a:rPr>
              <a:t>in more than 140 countries</a:t>
            </a:r>
            <a:endParaRPr lang="zh-CN" altLang="en-US" dirty="0">
              <a:solidFill>
                <a:schemeClr val="tx1">
                  <a:lumMod val="65000"/>
                  <a:lumOff val="35000"/>
                </a:schemeClr>
              </a:solidFill>
              <a:latin typeface="+mn-lt"/>
              <a:cs typeface="Arial" pitchFamily="34" charset="0"/>
            </a:endParaRPr>
          </a:p>
        </p:txBody>
      </p:sp>
      <p:grpSp>
        <p:nvGrpSpPr>
          <p:cNvPr id="6" name="组合 5"/>
          <p:cNvGrpSpPr/>
          <p:nvPr/>
        </p:nvGrpSpPr>
        <p:grpSpPr>
          <a:xfrm>
            <a:off x="4924589" y="1535754"/>
            <a:ext cx="3344557" cy="2495721"/>
            <a:chOff x="4715830" y="1582737"/>
            <a:chExt cx="3344557" cy="2495721"/>
          </a:xfrm>
        </p:grpSpPr>
        <p:grpSp>
          <p:nvGrpSpPr>
            <p:cNvPr id="7" name="组合 6"/>
            <p:cNvGrpSpPr/>
            <p:nvPr/>
          </p:nvGrpSpPr>
          <p:grpSpPr>
            <a:xfrm>
              <a:off x="4715830" y="1582737"/>
              <a:ext cx="3344557" cy="2495721"/>
              <a:chOff x="5799443" y="1622784"/>
              <a:chExt cx="3344557" cy="2495721"/>
            </a:xfrm>
          </p:grpSpPr>
          <p:pic>
            <p:nvPicPr>
              <p:cNvPr id="9" name="Picture 256" descr="E:\2.Yealink 市场宣传\PPT\Linna\素材\EMEA_World_M1a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9443" y="1622784"/>
                <a:ext cx="3344557" cy="2495721"/>
              </a:xfrm>
              <a:prstGeom prst="rect">
                <a:avLst/>
              </a:prstGeom>
              <a:noFill/>
              <a:extLst>
                <a:ext uri="{909E8E84-426E-40DD-AFC4-6F175D3DCCD1}">
                  <a14:hiddenFill xmlns:a14="http://schemas.microsoft.com/office/drawing/2010/main">
                    <a:solidFill>
                      <a:srgbClr val="FFFFFF"/>
                    </a:solidFill>
                  </a14:hiddenFill>
                </a:ext>
              </a:extLst>
            </p:spPr>
          </p:pic>
          <p:sp>
            <p:nvSpPr>
              <p:cNvPr id="10" name="圆角矩形 9"/>
              <p:cNvSpPr/>
              <p:nvPr/>
            </p:nvSpPr>
            <p:spPr>
              <a:xfrm>
                <a:off x="6213376" y="2204864"/>
                <a:ext cx="1123528" cy="504056"/>
              </a:xfrm>
              <a:prstGeom prst="roundRect">
                <a:avLst/>
              </a:prstGeom>
              <a:solidFill>
                <a:srgbClr val="028A5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350" b="1" dirty="0" smtClean="0">
                    <a:solidFill>
                      <a:schemeClr val="bg1"/>
                    </a:solidFill>
                    <a:latin typeface="+mj-ea"/>
                    <a:ea typeface="+mj-ea"/>
                  </a:rPr>
                  <a:t>TOP 1</a:t>
                </a:r>
                <a:endParaRPr lang="zh-CN" altLang="en-US" sz="2350" b="1" dirty="0">
                  <a:solidFill>
                    <a:schemeClr val="bg1"/>
                  </a:solidFill>
                  <a:latin typeface="+mj-ea"/>
                  <a:ea typeface="+mj-ea"/>
                </a:endParaRPr>
              </a:p>
            </p:txBody>
          </p:sp>
        </p:grpSp>
        <p:sp>
          <p:nvSpPr>
            <p:cNvPr id="8" name="TextBox 7"/>
            <p:cNvSpPr txBox="1"/>
            <p:nvPr/>
          </p:nvSpPr>
          <p:spPr>
            <a:xfrm>
              <a:off x="6390762" y="3493683"/>
              <a:ext cx="981679" cy="584775"/>
            </a:xfrm>
            <a:prstGeom prst="rect">
              <a:avLst/>
            </a:prstGeom>
            <a:noFill/>
          </p:spPr>
          <p:txBody>
            <a:bodyPr wrap="none" rtlCol="0">
              <a:spAutoFit/>
            </a:bodyPr>
            <a:lstStyle/>
            <a:p>
              <a:pPr algn="ctr"/>
              <a:r>
                <a:rPr lang="en-US" altLang="zh-CN" sz="1600" b="1" dirty="0" smtClean="0">
                  <a:solidFill>
                    <a:srgbClr val="00B050"/>
                  </a:solidFill>
                  <a:latin typeface="+mj-ea"/>
                  <a:ea typeface="+mj-ea"/>
                  <a:cs typeface="Arial" pitchFamily="34" charset="0"/>
                </a:rPr>
                <a:t>TOP 3</a:t>
              </a:r>
            </a:p>
            <a:p>
              <a:pPr algn="ctr"/>
              <a:r>
                <a:rPr lang="en-US" altLang="zh-CN" sz="1600" dirty="0">
                  <a:solidFill>
                    <a:srgbClr val="00B050"/>
                  </a:solidFill>
                  <a:latin typeface="+mj-ea"/>
                  <a:ea typeface="+mj-ea"/>
                  <a:cs typeface="Arial" pitchFamily="34" charset="0"/>
                </a:rPr>
                <a:t>Globally</a:t>
              </a:r>
              <a:endParaRPr lang="zh-CN" altLang="en-US" sz="1600" dirty="0">
                <a:solidFill>
                  <a:srgbClr val="00B050"/>
                </a:solidFill>
                <a:latin typeface="+mj-ea"/>
                <a:ea typeface="+mj-ea"/>
              </a:endParaRPr>
            </a:p>
          </p:txBody>
        </p:sp>
      </p:grpSp>
    </p:spTree>
    <p:extLst>
      <p:ext uri="{BB962C8B-B14F-4D97-AF65-F5344CB8AC3E}">
        <p14:creationId xmlns:p14="http://schemas.microsoft.com/office/powerpoint/2010/main" val="268695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7544" y="1382715"/>
            <a:ext cx="2046659" cy="15600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rotWithShape="1">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t="6433" b="8661"/>
          <a:stretch/>
        </p:blipFill>
        <p:spPr bwMode="auto">
          <a:xfrm>
            <a:off x="3605411" y="1371279"/>
            <a:ext cx="2210570" cy="1590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6645500" y="1340768"/>
            <a:ext cx="2112635" cy="16019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内容占位符 3"/>
          <p:cNvSpPr txBox="1">
            <a:spLocks/>
          </p:cNvSpPr>
          <p:nvPr/>
        </p:nvSpPr>
        <p:spPr>
          <a:xfrm>
            <a:off x="107504" y="44624"/>
            <a:ext cx="7941568"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icrosoft YaHei" pitchFamily="34" charset="-122"/>
                <a:ea typeface="Microsoft YaHei" pitchFamily="34" charset="-122"/>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icrosoft YaHei" pitchFamily="34" charset="-122"/>
                <a:ea typeface="Microsoft YaHei" pitchFamily="34" charset="-122"/>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icrosoft YaHei" pitchFamily="34" charset="-122"/>
                <a:ea typeface="Microsoft YaHei" pitchFamily="34" charset="-122"/>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icrosoft YaHei" pitchFamily="34" charset="-122"/>
                <a:ea typeface="Microsoft YaHei" pitchFamily="34" charset="-122"/>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icrosoft YaHei" pitchFamily="34" charset="-122"/>
                <a:ea typeface="Microsoft YaHei" pitchFamily="34" charset="-122"/>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altLang="zh-CN" sz="2800" b="1" smtClean="0">
                <a:solidFill>
                  <a:schemeClr val="bg1"/>
                </a:solidFill>
                <a:latin typeface="+mn-lt"/>
                <a:ea typeface="+mj-ea"/>
              </a:rPr>
              <a:t>The Source of Our Success</a:t>
            </a:r>
            <a:endParaRPr lang="zh-TW" altLang="en-US" sz="2800" b="1" dirty="0">
              <a:solidFill>
                <a:schemeClr val="bg1"/>
              </a:solidFill>
              <a:latin typeface="+mn-lt"/>
              <a:ea typeface="+mj-ea"/>
            </a:endParaRPr>
          </a:p>
        </p:txBody>
      </p:sp>
      <p:sp>
        <p:nvSpPr>
          <p:cNvPr id="6" name="Content Placeholder 2"/>
          <p:cNvSpPr>
            <a:spLocks noGrp="1"/>
          </p:cNvSpPr>
          <p:nvPr/>
        </p:nvSpPr>
        <p:spPr bwMode="auto">
          <a:xfrm>
            <a:off x="6444208" y="3338864"/>
            <a:ext cx="2767583" cy="18630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nSpc>
                <a:spcPct val="150000"/>
              </a:lnSpc>
            </a:pPr>
            <a:r>
              <a:rPr lang="en-US" altLang="zh-CN" sz="1600" b="1" dirty="0" smtClean="0">
                <a:latin typeface="+mn-lt"/>
                <a:ea typeface="微软雅黑" pitchFamily="34" charset="-122"/>
              </a:rPr>
              <a:t>Focus on Customers</a:t>
            </a:r>
            <a:endParaRPr lang="en-US" altLang="zh-CN" sz="1600" b="1" dirty="0">
              <a:latin typeface="+mn-lt"/>
              <a:ea typeface="微软雅黑" pitchFamily="34" charset="-122"/>
            </a:endParaRPr>
          </a:p>
          <a:p>
            <a:pPr marL="180000" indent="-180000">
              <a:lnSpc>
                <a:spcPct val="150000"/>
              </a:lnSpc>
              <a:buFont typeface="Arial" panose="020B0604020202020204" pitchFamily="34" charset="0"/>
              <a:buChar char="•"/>
            </a:pPr>
            <a:r>
              <a:rPr lang="en-US" altLang="zh-CN" sz="1400" dirty="0">
                <a:solidFill>
                  <a:schemeClr val="tx1">
                    <a:lumMod val="75000"/>
                    <a:lumOff val="25000"/>
                  </a:schemeClr>
                </a:solidFill>
                <a:latin typeface="+mn-lt"/>
                <a:ea typeface="微软雅黑" pitchFamily="34" charset="-122"/>
              </a:rPr>
              <a:t>T</a:t>
            </a:r>
            <a:r>
              <a:rPr lang="en-US" altLang="zh-CN" sz="1400" dirty="0" smtClean="0">
                <a:solidFill>
                  <a:schemeClr val="tx1">
                    <a:lumMod val="75000"/>
                    <a:lumOff val="25000"/>
                  </a:schemeClr>
                </a:solidFill>
                <a:latin typeface="+mn-lt"/>
                <a:ea typeface="微软雅黑" pitchFamily="34" charset="-122"/>
              </a:rPr>
              <a:t>echnical &amp; Commercial </a:t>
            </a:r>
            <a:r>
              <a:rPr lang="en-US" altLang="zh-CN" sz="1400" dirty="0">
                <a:solidFill>
                  <a:schemeClr val="tx1">
                    <a:lumMod val="75000"/>
                    <a:lumOff val="25000"/>
                  </a:schemeClr>
                </a:solidFill>
                <a:latin typeface="+mn-lt"/>
                <a:ea typeface="微软雅黑" pitchFamily="34" charset="-122"/>
              </a:rPr>
              <a:t>T</a:t>
            </a:r>
            <a:r>
              <a:rPr lang="en-US" altLang="zh-CN" sz="1400" dirty="0" smtClean="0">
                <a:solidFill>
                  <a:schemeClr val="tx1">
                    <a:lumMod val="75000"/>
                    <a:lumOff val="25000"/>
                  </a:schemeClr>
                </a:solidFill>
                <a:latin typeface="+mn-lt"/>
                <a:ea typeface="微软雅黑" pitchFamily="34" charset="-122"/>
              </a:rPr>
              <a:t>eams</a:t>
            </a:r>
          </a:p>
          <a:p>
            <a:pPr marL="180000" indent="-180000">
              <a:lnSpc>
                <a:spcPct val="150000"/>
              </a:lnSpc>
              <a:buFont typeface="Arial" panose="020B0604020202020204" pitchFamily="34" charset="0"/>
              <a:buChar char="•"/>
            </a:pPr>
            <a:r>
              <a:rPr lang="en-US" altLang="zh-CN" sz="1400" dirty="0" smtClean="0">
                <a:solidFill>
                  <a:schemeClr val="tx1">
                    <a:lumMod val="75000"/>
                    <a:lumOff val="25000"/>
                  </a:schemeClr>
                </a:solidFill>
                <a:latin typeface="+mn-lt"/>
                <a:ea typeface="微软雅黑" pitchFamily="34" charset="-122"/>
              </a:rPr>
              <a:t>Local support</a:t>
            </a:r>
            <a:endParaRPr lang="en-US" altLang="zh-CN" sz="1400" dirty="0">
              <a:solidFill>
                <a:schemeClr val="tx1">
                  <a:lumMod val="75000"/>
                  <a:lumOff val="25000"/>
                </a:schemeClr>
              </a:solidFill>
              <a:latin typeface="+mn-lt"/>
              <a:ea typeface="微软雅黑" pitchFamily="34" charset="-122"/>
            </a:endParaRPr>
          </a:p>
        </p:txBody>
      </p:sp>
      <p:sp>
        <p:nvSpPr>
          <p:cNvPr id="7" name="TextBox 6"/>
          <p:cNvSpPr txBox="1"/>
          <p:nvPr/>
        </p:nvSpPr>
        <p:spPr>
          <a:xfrm>
            <a:off x="251520" y="3068960"/>
            <a:ext cx="3058988" cy="2908489"/>
          </a:xfrm>
          <a:prstGeom prst="rect">
            <a:avLst/>
          </a:prstGeom>
          <a:noFill/>
        </p:spPr>
        <p:txBody>
          <a:bodyPr wrap="square" rtlCol="0">
            <a:spAutoFit/>
          </a:bodyPr>
          <a:lstStyle/>
          <a:p>
            <a:pPr>
              <a:lnSpc>
                <a:spcPct val="150000"/>
              </a:lnSpc>
            </a:pPr>
            <a:r>
              <a:rPr lang="en-US" altLang="zh-CN" sz="1600" b="1" dirty="0">
                <a:latin typeface="+mn-lt"/>
                <a:ea typeface="微软雅黑" pitchFamily="34" charset="-122"/>
              </a:rPr>
              <a:t>Focus on </a:t>
            </a:r>
            <a:r>
              <a:rPr lang="en-US" altLang="zh-CN" sz="1600" b="1" dirty="0" smtClean="0">
                <a:latin typeface="+mn-lt"/>
                <a:ea typeface="微软雅黑" pitchFamily="34" charset="-122"/>
              </a:rPr>
              <a:t>Design</a:t>
            </a:r>
            <a:endParaRPr lang="en-US" altLang="zh-CN" sz="1600" b="1" dirty="0">
              <a:latin typeface="+mn-lt"/>
              <a:ea typeface="微软雅黑" pitchFamily="34" charset="-122"/>
            </a:endParaRPr>
          </a:p>
          <a:p>
            <a:pPr marL="180000" indent="-180000">
              <a:lnSpc>
                <a:spcPct val="150000"/>
              </a:lnSpc>
              <a:buFont typeface="Arial" panose="020B0604020202020204" pitchFamily="34" charset="0"/>
              <a:buChar char="•"/>
            </a:pPr>
            <a:r>
              <a:rPr lang="en-US" altLang="zh-CN" sz="1400" dirty="0" smtClean="0">
                <a:solidFill>
                  <a:schemeClr val="tx1">
                    <a:lumMod val="75000"/>
                    <a:lumOff val="25000"/>
                  </a:schemeClr>
                </a:solidFill>
                <a:latin typeface="+mn-lt"/>
                <a:ea typeface="微软雅黑" pitchFamily="34" charset="-122"/>
              </a:rPr>
              <a:t>Fully-owned </a:t>
            </a:r>
            <a:r>
              <a:rPr lang="en-US" altLang="zh-CN" sz="1400" dirty="0">
                <a:solidFill>
                  <a:schemeClr val="tx1">
                    <a:lumMod val="75000"/>
                    <a:lumOff val="25000"/>
                  </a:schemeClr>
                </a:solidFill>
                <a:latin typeface="+mn-lt"/>
                <a:ea typeface="微软雅黑" pitchFamily="34" charset="-122"/>
              </a:rPr>
              <a:t>IPR of all </a:t>
            </a:r>
            <a:r>
              <a:rPr lang="en-US" altLang="zh-CN" sz="1400" dirty="0" smtClean="0">
                <a:solidFill>
                  <a:schemeClr val="tx1">
                    <a:lumMod val="75000"/>
                    <a:lumOff val="25000"/>
                  </a:schemeClr>
                </a:solidFill>
                <a:latin typeface="+mn-lt"/>
                <a:ea typeface="微软雅黑" pitchFamily="34" charset="-122"/>
              </a:rPr>
              <a:t>products</a:t>
            </a:r>
            <a:r>
              <a:rPr lang="en-US" altLang="zh-CN" sz="1400" dirty="0">
                <a:solidFill>
                  <a:schemeClr val="tx1">
                    <a:lumMod val="75000"/>
                    <a:lumOff val="25000"/>
                  </a:schemeClr>
                </a:solidFill>
                <a:latin typeface="+mn-lt"/>
                <a:ea typeface="微软雅黑" pitchFamily="34" charset="-122"/>
              </a:rPr>
              <a:t>, including Hardware and Software</a:t>
            </a:r>
          </a:p>
          <a:p>
            <a:pPr marL="180000" indent="-180000">
              <a:lnSpc>
                <a:spcPct val="150000"/>
              </a:lnSpc>
              <a:buFont typeface="Arial" panose="020B0604020202020204" pitchFamily="34" charset="0"/>
              <a:buChar char="•"/>
            </a:pPr>
            <a:r>
              <a:rPr lang="en-US" altLang="zh-CN" sz="1400" dirty="0">
                <a:solidFill>
                  <a:schemeClr val="tx1">
                    <a:lumMod val="75000"/>
                    <a:lumOff val="25000"/>
                  </a:schemeClr>
                </a:solidFill>
                <a:latin typeface="+mn-lt"/>
                <a:ea typeface="微软雅黑" pitchFamily="34" charset="-122"/>
              </a:rPr>
              <a:t>200+ people in </a:t>
            </a:r>
            <a:r>
              <a:rPr lang="en-US" altLang="zh-CN" sz="1400" dirty="0" smtClean="0">
                <a:solidFill>
                  <a:schemeClr val="tx1">
                    <a:lumMod val="75000"/>
                    <a:lumOff val="25000"/>
                  </a:schemeClr>
                </a:solidFill>
                <a:latin typeface="+mn-lt"/>
                <a:ea typeface="微软雅黑" pitchFamily="34" charset="-122"/>
              </a:rPr>
              <a:t>R&amp;D, Core team </a:t>
            </a:r>
            <a:r>
              <a:rPr lang="en-US" altLang="zh-CN" sz="1400" dirty="0">
                <a:solidFill>
                  <a:schemeClr val="tx1">
                    <a:lumMod val="75000"/>
                    <a:lumOff val="25000"/>
                  </a:schemeClr>
                </a:solidFill>
                <a:latin typeface="+mn-lt"/>
                <a:ea typeface="微软雅黑" pitchFamily="34" charset="-122"/>
              </a:rPr>
              <a:t>members with over 20 years experience in telecom industry</a:t>
            </a:r>
            <a:endParaRPr lang="en-US" altLang="zh-CN" sz="1400" dirty="0" smtClean="0">
              <a:solidFill>
                <a:schemeClr val="tx1">
                  <a:lumMod val="75000"/>
                  <a:lumOff val="25000"/>
                </a:schemeClr>
              </a:solidFill>
              <a:latin typeface="+mn-lt"/>
              <a:ea typeface="微软雅黑" pitchFamily="34" charset="-122"/>
            </a:endParaRPr>
          </a:p>
          <a:p>
            <a:pPr marL="180000" indent="-180000">
              <a:lnSpc>
                <a:spcPct val="150000"/>
              </a:lnSpc>
              <a:buFont typeface="Arial" panose="020B0604020202020204" pitchFamily="34" charset="0"/>
              <a:buChar char="•"/>
            </a:pPr>
            <a:r>
              <a:rPr lang="en-US" altLang="zh-CN" sz="1400" dirty="0" smtClean="0">
                <a:solidFill>
                  <a:schemeClr val="tx1">
                    <a:lumMod val="75000"/>
                    <a:lumOff val="25000"/>
                  </a:schemeClr>
                </a:solidFill>
                <a:latin typeface="+mn-lt"/>
                <a:ea typeface="微软雅黑" pitchFamily="34" charset="-122"/>
              </a:rPr>
              <a:t>Providing the best products for our customers</a:t>
            </a:r>
            <a:endParaRPr lang="en-US" altLang="zh-CN" sz="1400" dirty="0">
              <a:solidFill>
                <a:srgbClr val="FF0000"/>
              </a:solidFill>
              <a:latin typeface="+mn-lt"/>
              <a:ea typeface="微软雅黑" pitchFamily="34" charset="-122"/>
            </a:endParaRPr>
          </a:p>
          <a:p>
            <a:endParaRPr lang="zh-CN" altLang="en-US" sz="1200" dirty="0">
              <a:latin typeface="+mn-lt"/>
            </a:endParaRPr>
          </a:p>
        </p:txBody>
      </p:sp>
      <p:sp>
        <p:nvSpPr>
          <p:cNvPr id="8" name="矩形 7"/>
          <p:cNvSpPr/>
          <p:nvPr/>
        </p:nvSpPr>
        <p:spPr>
          <a:xfrm>
            <a:off x="3605410" y="3338864"/>
            <a:ext cx="2771007" cy="1754326"/>
          </a:xfrm>
          <a:prstGeom prst="rect">
            <a:avLst/>
          </a:prstGeom>
        </p:spPr>
        <p:txBody>
          <a:bodyPr wrap="square">
            <a:spAutoFit/>
          </a:bodyPr>
          <a:lstStyle/>
          <a:p>
            <a:pPr>
              <a:lnSpc>
                <a:spcPct val="150000"/>
              </a:lnSpc>
            </a:pPr>
            <a:r>
              <a:rPr lang="en-US" altLang="zh-CN" sz="1600" b="1" dirty="0">
                <a:latin typeface="+mn-lt"/>
                <a:ea typeface="微软雅黑" pitchFamily="34" charset="-122"/>
              </a:rPr>
              <a:t>Focus on </a:t>
            </a:r>
            <a:r>
              <a:rPr lang="en-US" altLang="zh-CN" sz="1600" b="1" dirty="0" smtClean="0">
                <a:latin typeface="+mn-lt"/>
                <a:ea typeface="微软雅黑" pitchFamily="34" charset="-122"/>
              </a:rPr>
              <a:t>Brand</a:t>
            </a:r>
            <a:endParaRPr lang="en-US" altLang="zh-CN" sz="1600" b="1" dirty="0">
              <a:latin typeface="+mn-lt"/>
              <a:ea typeface="微软雅黑" pitchFamily="34" charset="-122"/>
            </a:endParaRPr>
          </a:p>
          <a:p>
            <a:pPr marL="180000" indent="-180000">
              <a:lnSpc>
                <a:spcPct val="150000"/>
              </a:lnSpc>
              <a:buFont typeface="Arial" panose="020B0604020202020204" pitchFamily="34" charset="0"/>
              <a:buChar char="•"/>
            </a:pPr>
            <a:r>
              <a:rPr lang="en-US" altLang="zh-CN" sz="1400" dirty="0">
                <a:solidFill>
                  <a:schemeClr val="tx1">
                    <a:lumMod val="75000"/>
                    <a:lumOff val="25000"/>
                  </a:schemeClr>
                </a:solidFill>
                <a:latin typeface="+mn-lt"/>
                <a:ea typeface="微软雅黑" pitchFamily="34" charset="-122"/>
              </a:rPr>
              <a:t>Tailored Regional Marketing </a:t>
            </a:r>
            <a:r>
              <a:rPr lang="en-US" altLang="zh-CN" sz="1400" dirty="0" smtClean="0">
                <a:solidFill>
                  <a:schemeClr val="tx1">
                    <a:lumMod val="75000"/>
                    <a:lumOff val="25000"/>
                  </a:schemeClr>
                </a:solidFill>
                <a:latin typeface="+mn-lt"/>
                <a:ea typeface="微软雅黑" pitchFamily="34" charset="-122"/>
              </a:rPr>
              <a:t> Programs</a:t>
            </a:r>
          </a:p>
          <a:p>
            <a:pPr marL="180000" indent="-180000">
              <a:lnSpc>
                <a:spcPct val="150000"/>
              </a:lnSpc>
              <a:buFont typeface="Arial" panose="020B0604020202020204" pitchFamily="34" charset="0"/>
              <a:buChar char="•"/>
            </a:pPr>
            <a:r>
              <a:rPr lang="en-US" altLang="zh-CN" sz="1400" dirty="0" smtClean="0">
                <a:solidFill>
                  <a:schemeClr val="tx1">
                    <a:lumMod val="75000"/>
                    <a:lumOff val="25000"/>
                  </a:schemeClr>
                </a:solidFill>
                <a:latin typeface="+mn-lt"/>
                <a:ea typeface="微软雅黑" pitchFamily="34" charset="-122"/>
              </a:rPr>
              <a:t>Special </a:t>
            </a:r>
            <a:r>
              <a:rPr lang="en-US" altLang="zh-CN" sz="1400" dirty="0">
                <a:solidFill>
                  <a:schemeClr val="tx1">
                    <a:lumMod val="75000"/>
                    <a:lumOff val="25000"/>
                  </a:schemeClr>
                </a:solidFill>
                <a:latin typeface="+mn-lt"/>
                <a:ea typeface="微软雅黑" pitchFamily="34" charset="-122"/>
              </a:rPr>
              <a:t>ITSP </a:t>
            </a:r>
            <a:r>
              <a:rPr lang="en-US" altLang="zh-CN" sz="1400" dirty="0" smtClean="0">
                <a:solidFill>
                  <a:schemeClr val="tx1">
                    <a:lumMod val="75000"/>
                    <a:lumOff val="25000"/>
                  </a:schemeClr>
                </a:solidFill>
                <a:latin typeface="+mn-lt"/>
                <a:ea typeface="微软雅黑" pitchFamily="34" charset="-122"/>
              </a:rPr>
              <a:t>Initiatives </a:t>
            </a:r>
            <a:endParaRPr lang="en-US" altLang="zh-CN" sz="1400" dirty="0">
              <a:solidFill>
                <a:schemeClr val="tx1">
                  <a:lumMod val="75000"/>
                  <a:lumOff val="25000"/>
                </a:schemeClr>
              </a:solidFill>
              <a:latin typeface="+mn-lt"/>
              <a:ea typeface="微软雅黑" pitchFamily="34" charset="-122"/>
            </a:endParaRPr>
          </a:p>
          <a:p>
            <a:pPr marL="180000" indent="-180000">
              <a:lnSpc>
                <a:spcPct val="150000"/>
              </a:lnSpc>
              <a:buFont typeface="Arial" panose="020B0604020202020204" pitchFamily="34" charset="0"/>
              <a:buChar char="•"/>
            </a:pPr>
            <a:endParaRPr lang="en-US" altLang="zh-CN" sz="1400" dirty="0">
              <a:solidFill>
                <a:schemeClr val="tx1">
                  <a:lumMod val="75000"/>
                  <a:lumOff val="25000"/>
                </a:schemeClr>
              </a:solidFill>
              <a:latin typeface="+mn-lt"/>
              <a:ea typeface="微软雅黑" pitchFamily="34" charset="-122"/>
            </a:endParaRPr>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7855" y="5825922"/>
            <a:ext cx="778916" cy="568609"/>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6579" y="5860485"/>
            <a:ext cx="980233" cy="534046"/>
          </a:xfrm>
          <a:prstGeom prst="rect">
            <a:avLst/>
          </a:prstGeom>
        </p:spPr>
      </p:pic>
      <p:pic>
        <p:nvPicPr>
          <p:cNvPr id="11" name="Picture 2" descr="C:\Users\Administrator\Desktop\Large 14 IT-POTY.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0842" y="5822724"/>
            <a:ext cx="910031" cy="637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36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94945" y="11742"/>
            <a:ext cx="61576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Bef>
                <a:spcPct val="20000"/>
              </a:spcBef>
            </a:pPr>
            <a:r>
              <a:rPr lang="en-US" altLang="zh-CN" sz="2800" b="1" dirty="0" smtClean="0">
                <a:solidFill>
                  <a:schemeClr val="bg1"/>
                </a:solidFill>
                <a:latin typeface="+mn-lt"/>
                <a:ea typeface="Tahoma" pitchFamily="34" charset="0"/>
                <a:cs typeface="Tahoma" pitchFamily="34" charset="0"/>
                <a:sym typeface="Tahoma" pitchFamily="34" charset="0"/>
              </a:rPr>
              <a:t> Worldwide Partners</a:t>
            </a:r>
            <a:endParaRPr lang="en-US" altLang="zh-CN" sz="2800" b="1" dirty="0">
              <a:solidFill>
                <a:schemeClr val="bg1"/>
              </a:solidFill>
              <a:latin typeface="+mn-lt"/>
              <a:ea typeface="Tahoma" pitchFamily="34" charset="0"/>
              <a:cs typeface="Tahoma" pitchFamily="34" charset="0"/>
            </a:endParaRPr>
          </a:p>
        </p:txBody>
      </p:sp>
      <p:grpSp>
        <p:nvGrpSpPr>
          <p:cNvPr id="3" name="组合 2"/>
          <p:cNvGrpSpPr/>
          <p:nvPr/>
        </p:nvGrpSpPr>
        <p:grpSpPr>
          <a:xfrm>
            <a:off x="858148" y="4293096"/>
            <a:ext cx="8012465" cy="2023719"/>
            <a:chOff x="651640" y="4501625"/>
            <a:chExt cx="8012465" cy="2023719"/>
          </a:xfrm>
        </p:grpSpPr>
        <p:pic>
          <p:nvPicPr>
            <p:cNvPr id="4" name="Picture 2" descr="http://www.goauto.com.au/mellor/mellor.nsf/0/EAE163290832EEB5CA257616000679FD/$file/Audi_HQ_large.jpg?OpenElement"/>
            <p:cNvPicPr>
              <a:picLocks noChangeAspect="1" noChangeArrowheads="1"/>
            </p:cNvPicPr>
            <p:nvPr/>
          </p:nvPicPr>
          <p:blipFill rotWithShape="1">
            <a:blip r:embed="rId2">
              <a:extLst>
                <a:ext uri="{28A0092B-C50C-407E-A947-70E740481C1C}">
                  <a14:useLocalDpi xmlns:a14="http://schemas.microsoft.com/office/drawing/2010/main" val="0"/>
                </a:ext>
              </a:extLst>
            </a:blip>
            <a:srcRect r="16211"/>
            <a:stretch/>
          </p:blipFill>
          <p:spPr bwMode="auto">
            <a:xfrm>
              <a:off x="2339752" y="5336624"/>
              <a:ext cx="1872208" cy="1188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Box 4"/>
            <p:cNvSpPr txBox="1"/>
            <p:nvPr/>
          </p:nvSpPr>
          <p:spPr>
            <a:xfrm>
              <a:off x="7698686" y="5931495"/>
              <a:ext cx="761746" cy="461665"/>
            </a:xfrm>
            <a:prstGeom prst="rect">
              <a:avLst/>
            </a:prstGeom>
            <a:noFill/>
          </p:spPr>
          <p:txBody>
            <a:bodyPr wrap="square" rtlCol="0">
              <a:spAutoFit/>
            </a:bodyPr>
            <a:lstStyle/>
            <a:p>
              <a:r>
                <a:rPr lang="en-US" altLang="zh-CN" sz="2400" b="1" dirty="0" smtClean="0">
                  <a:solidFill>
                    <a:schemeClr val="bg1">
                      <a:lumMod val="50000"/>
                    </a:schemeClr>
                  </a:solidFill>
                </a:rPr>
                <a:t>…</a:t>
              </a:r>
              <a:endParaRPr lang="zh-CN" altLang="en-US" sz="2400" b="1" dirty="0">
                <a:solidFill>
                  <a:schemeClr val="bg1">
                    <a:lumMod val="50000"/>
                  </a:schemeClr>
                </a:solidFill>
              </a:endParaRPr>
            </a:p>
          </p:txBody>
        </p:sp>
        <p:grpSp>
          <p:nvGrpSpPr>
            <p:cNvPr id="6" name="组合 5"/>
            <p:cNvGrpSpPr/>
            <p:nvPr/>
          </p:nvGrpSpPr>
          <p:grpSpPr>
            <a:xfrm>
              <a:off x="651640" y="4501625"/>
              <a:ext cx="8012465" cy="2023719"/>
              <a:chOff x="683568" y="4032975"/>
              <a:chExt cx="8012465" cy="2023719"/>
            </a:xfrm>
          </p:grpSpPr>
          <p:grpSp>
            <p:nvGrpSpPr>
              <p:cNvPr id="7" name="组合 6"/>
              <p:cNvGrpSpPr/>
              <p:nvPr/>
            </p:nvGrpSpPr>
            <p:grpSpPr>
              <a:xfrm>
                <a:off x="6507817" y="4050865"/>
                <a:ext cx="2188216" cy="1171287"/>
                <a:chOff x="6742113" y="3867869"/>
                <a:chExt cx="2382837" cy="1524000"/>
              </a:xfrm>
            </p:grpSpPr>
            <p:pic>
              <p:nvPicPr>
                <p:cNvPr id="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2113" y="3867869"/>
                  <a:ext cx="238283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矩形 18"/>
                <p:cNvSpPr>
                  <a:spLocks noChangeArrowheads="1"/>
                </p:cNvSpPr>
                <p:nvPr/>
              </p:nvSpPr>
              <p:spPr bwMode="auto">
                <a:xfrm>
                  <a:off x="7805387" y="4921969"/>
                  <a:ext cx="1159224" cy="400459"/>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en-US" altLang="zh-CN" sz="1400" dirty="0">
                      <a:solidFill>
                        <a:prstClr val="white"/>
                      </a:solidFill>
                      <a:latin typeface="+mn-lt"/>
                      <a:cs typeface="Arial" charset="0"/>
                      <a:sym typeface="Tahoma" pitchFamily="34" charset="0"/>
                    </a:rPr>
                    <a:t>HSBC Bank</a:t>
                  </a:r>
                  <a:endParaRPr lang="zh-CN" altLang="en-US" sz="1600" dirty="0">
                    <a:solidFill>
                      <a:prstClr val="black"/>
                    </a:solidFill>
                    <a:latin typeface="+mn-lt"/>
                    <a:cs typeface="Arial" charset="0"/>
                    <a:sym typeface="Calibri" pitchFamily="34" charset="0"/>
                  </a:endParaRPr>
                </a:p>
              </p:txBody>
            </p:sp>
          </p:grpSp>
          <p:grpSp>
            <p:nvGrpSpPr>
              <p:cNvPr id="8" name="组合 7"/>
              <p:cNvGrpSpPr/>
              <p:nvPr/>
            </p:nvGrpSpPr>
            <p:grpSpPr>
              <a:xfrm>
                <a:off x="5075194" y="4758518"/>
                <a:ext cx="2132819" cy="1298176"/>
                <a:chOff x="4956175" y="4788619"/>
                <a:chExt cx="2322513" cy="1689100"/>
              </a:xfrm>
            </p:grpSpPr>
            <p:pic>
              <p:nvPicPr>
                <p:cNvPr id="16" name="Picture 2" descr="C:\Users\admin\Desktop\ppt\2009042716095965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6175" y="4788619"/>
                  <a:ext cx="2322513"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p:cNvSpPr>
                  <a:spLocks noChangeArrowheads="1"/>
                </p:cNvSpPr>
                <p:nvPr/>
              </p:nvSpPr>
              <p:spPr bwMode="auto">
                <a:xfrm>
                  <a:off x="6168067" y="5993532"/>
                  <a:ext cx="945811" cy="400459"/>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en-US" altLang="zh-CN" sz="1400" dirty="0">
                      <a:solidFill>
                        <a:prstClr val="white"/>
                      </a:solidFill>
                      <a:latin typeface="+mn-lt"/>
                      <a:cs typeface="Arial" charset="0"/>
                      <a:sym typeface="Tahoma" pitchFamily="34" charset="0"/>
                    </a:rPr>
                    <a:t>T-Mobile</a:t>
                  </a:r>
                  <a:endParaRPr lang="zh-CN" altLang="en-US" sz="1600" dirty="0">
                    <a:solidFill>
                      <a:prstClr val="black"/>
                    </a:solidFill>
                    <a:latin typeface="+mn-lt"/>
                    <a:cs typeface="Arial" charset="0"/>
                    <a:sym typeface="Calibri" pitchFamily="34" charset="0"/>
                  </a:endParaRPr>
                </a:p>
              </p:txBody>
            </p:sp>
          </p:grpSp>
          <p:grpSp>
            <p:nvGrpSpPr>
              <p:cNvPr id="9" name="组合 8"/>
              <p:cNvGrpSpPr/>
              <p:nvPr/>
            </p:nvGrpSpPr>
            <p:grpSpPr>
              <a:xfrm>
                <a:off x="3647970" y="4060628"/>
                <a:ext cx="2093457" cy="1184708"/>
                <a:chOff x="3402013" y="3880569"/>
                <a:chExt cx="2279650" cy="1541463"/>
              </a:xfrm>
            </p:grpSpPr>
            <p:pic>
              <p:nvPicPr>
                <p:cNvPr id="14" name="Picture 2" descr="C:\Users\admin\Desktop\ppt\QR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2013" y="3880569"/>
                  <a:ext cx="2279650"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37"/>
                <p:cNvSpPr>
                  <a:spLocks noChangeArrowheads="1"/>
                </p:cNvSpPr>
                <p:nvPr/>
              </p:nvSpPr>
              <p:spPr bwMode="auto">
                <a:xfrm>
                  <a:off x="4207757" y="4948957"/>
                  <a:ext cx="1308806" cy="400459"/>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en-US" altLang="zh-CN" sz="1400" dirty="0">
                      <a:solidFill>
                        <a:prstClr val="white"/>
                      </a:solidFill>
                      <a:latin typeface="+mn-lt"/>
                      <a:cs typeface="Arial" charset="0"/>
                      <a:sym typeface="Tahoma" pitchFamily="34" charset="0"/>
                    </a:rPr>
                    <a:t>Qatar Airways</a:t>
                  </a:r>
                  <a:endParaRPr lang="zh-CN" altLang="en-US" sz="1600" dirty="0">
                    <a:solidFill>
                      <a:prstClr val="black"/>
                    </a:solidFill>
                    <a:latin typeface="+mn-lt"/>
                    <a:cs typeface="Arial" charset="0"/>
                    <a:sym typeface="Calibri" pitchFamily="34" charset="0"/>
                  </a:endParaRPr>
                </a:p>
              </p:txBody>
            </p:sp>
          </p:grpSp>
          <p:sp>
            <p:nvSpPr>
              <p:cNvPr id="10" name="矩形 13"/>
              <p:cNvSpPr>
                <a:spLocks noChangeArrowheads="1"/>
              </p:cNvSpPr>
              <p:nvPr/>
            </p:nvSpPr>
            <p:spPr bwMode="auto">
              <a:xfrm>
                <a:off x="3379792" y="5729710"/>
                <a:ext cx="826311" cy="307777"/>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en-US" altLang="zh-CN" sz="1400" dirty="0" smtClean="0">
                    <a:solidFill>
                      <a:prstClr val="white"/>
                    </a:solidFill>
                    <a:latin typeface="+mn-lt"/>
                    <a:cs typeface="Arial" charset="0"/>
                    <a:sym typeface="Tahoma" pitchFamily="34" charset="0"/>
                  </a:rPr>
                  <a:t>Audi HQ</a:t>
                </a:r>
                <a:endParaRPr lang="en-US" altLang="zh-CN" sz="1600" dirty="0">
                  <a:solidFill>
                    <a:prstClr val="black"/>
                  </a:solidFill>
                  <a:latin typeface="+mn-lt"/>
                  <a:cs typeface="Arial" charset="0"/>
                  <a:sym typeface="Calibri" pitchFamily="34" charset="0"/>
                </a:endParaRPr>
              </a:p>
            </p:txBody>
          </p:sp>
          <p:grpSp>
            <p:nvGrpSpPr>
              <p:cNvPr id="11" name="组合 10"/>
              <p:cNvGrpSpPr/>
              <p:nvPr/>
            </p:nvGrpSpPr>
            <p:grpSpPr>
              <a:xfrm>
                <a:off x="683568" y="4032975"/>
                <a:ext cx="2121155" cy="1260353"/>
                <a:chOff x="128588" y="3850407"/>
                <a:chExt cx="2309812" cy="1639887"/>
              </a:xfrm>
            </p:grpSpPr>
            <p:pic>
              <p:nvPicPr>
                <p:cNvPr id="12" name="Picture 3" descr="C:\Users\admin\Desktop\ppt\l联合国大厦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588" y="3850407"/>
                  <a:ext cx="2309812" cy="163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7"/>
                <p:cNvSpPr>
                  <a:spLocks noChangeArrowheads="1"/>
                </p:cNvSpPr>
                <p:nvPr/>
              </p:nvSpPr>
              <p:spPr bwMode="auto">
                <a:xfrm>
                  <a:off x="947480" y="5041032"/>
                  <a:ext cx="1328995" cy="400459"/>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en-US" altLang="zh-CN" sz="1400" dirty="0" smtClean="0">
                      <a:solidFill>
                        <a:prstClr val="white"/>
                      </a:solidFill>
                      <a:latin typeface="+mn-lt"/>
                      <a:cs typeface="Arial" charset="0"/>
                      <a:sym typeface="Tahoma" pitchFamily="34" charset="0"/>
                    </a:rPr>
                    <a:t>United Nation</a:t>
                  </a:r>
                  <a:endParaRPr lang="zh-CN" altLang="en-US" sz="1600" dirty="0">
                    <a:solidFill>
                      <a:prstClr val="black"/>
                    </a:solidFill>
                    <a:latin typeface="+mn-lt"/>
                    <a:cs typeface="Arial" charset="0"/>
                    <a:sym typeface="Calibri" pitchFamily="34" charset="0"/>
                  </a:endParaRPr>
                </a:p>
              </p:txBody>
            </p:sp>
          </p:grpSp>
        </p:grpSp>
      </p:grpSp>
      <p:pic>
        <p:nvPicPr>
          <p:cNvPr id="20" name="Picture 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7584" y="692696"/>
            <a:ext cx="6948921" cy="3864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704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467544" y="2636912"/>
            <a:ext cx="8229600" cy="1143000"/>
          </a:xfrm>
        </p:spPr>
        <p:txBody>
          <a:bodyPr>
            <a:normAutofit/>
          </a:bodyPr>
          <a:lstStyle/>
          <a:p>
            <a:r>
              <a:rPr lang="en-US" altLang="zh-CN" sz="2800" b="1" dirty="0" smtClean="0">
                <a:solidFill>
                  <a:schemeClr val="tx1">
                    <a:lumMod val="65000"/>
                    <a:lumOff val="35000"/>
                  </a:schemeClr>
                </a:solidFill>
              </a:rPr>
              <a:t>Why Yealink</a:t>
            </a:r>
            <a:endParaRPr lang="en-US" sz="2800" b="1" dirty="0">
              <a:solidFill>
                <a:schemeClr val="tx1">
                  <a:lumMod val="65000"/>
                  <a:lumOff val="35000"/>
                </a:schemeClr>
              </a:solidFill>
            </a:endParaRPr>
          </a:p>
        </p:txBody>
      </p:sp>
      <p:pic>
        <p:nvPicPr>
          <p:cNvPr id="6" name="Picture 2" descr="C:\Documents and Settings\Administrator\桌面\Y.png"/>
          <p:cNvPicPr>
            <a:picLocks noChangeAspect="1" noChangeArrowheads="1"/>
          </p:cNvPicPr>
          <p:nvPr/>
        </p:nvPicPr>
        <p:blipFill>
          <a:blip r:embed="rId2" cstate="print"/>
          <a:srcRect/>
          <a:stretch>
            <a:fillRect/>
          </a:stretch>
        </p:blipFill>
        <p:spPr bwMode="auto">
          <a:xfrm>
            <a:off x="3275856" y="3088144"/>
            <a:ext cx="288032" cy="268281"/>
          </a:xfrm>
          <a:prstGeom prst="rect">
            <a:avLst/>
          </a:prstGeom>
          <a:noFill/>
        </p:spPr>
      </p:pic>
    </p:spTree>
    <p:extLst>
      <p:ext uri="{BB962C8B-B14F-4D97-AF65-F5344CB8AC3E}">
        <p14:creationId xmlns:p14="http://schemas.microsoft.com/office/powerpoint/2010/main" val="947014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43" name="Group 41"/>
          <p:cNvGrpSpPr>
            <a:grpSpLocks/>
          </p:cNvGrpSpPr>
          <p:nvPr/>
        </p:nvGrpSpPr>
        <p:grpSpPr bwMode="auto">
          <a:xfrm>
            <a:off x="645922" y="692696"/>
            <a:ext cx="6507163" cy="1240854"/>
            <a:chOff x="0" y="72078"/>
            <a:chExt cx="6506321" cy="1242060"/>
          </a:xfrm>
        </p:grpSpPr>
        <p:pic>
          <p:nvPicPr>
            <p:cNvPr id="14345" name="组合 28"/>
            <p:cNvPicPr>
              <a:picLocks noChangeArrowheads="1"/>
            </p:cNvPicPr>
            <p:nvPr/>
          </p:nvPicPr>
          <p:blipFill>
            <a:blip r:embed="rId3">
              <a:extLst>
                <a:ext uri="{28A0092B-C50C-407E-A947-70E740481C1C}">
                  <a14:useLocalDpi xmlns:a14="http://schemas.microsoft.com/office/drawing/2010/main" val="0"/>
                </a:ext>
              </a:extLst>
            </a:blip>
            <a:srcRect r="20999"/>
            <a:stretch>
              <a:fillRect/>
            </a:stretch>
          </p:blipFill>
          <p:spPr bwMode="auto">
            <a:xfrm>
              <a:off x="0" y="262921"/>
              <a:ext cx="6506321" cy="78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639" y="72078"/>
              <a:ext cx="1100423" cy="1129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7" name="TextBox 33"/>
            <p:cNvSpPr txBox="1">
              <a:spLocks noChangeArrowheads="1"/>
            </p:cNvSpPr>
            <p:nvPr/>
          </p:nvSpPr>
          <p:spPr bwMode="auto">
            <a:xfrm rot="21440687">
              <a:off x="62549" y="1067917"/>
              <a:ext cx="152023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宋体" charset="-122"/>
                </a:defRPr>
              </a:lvl1pPr>
              <a:lvl2pPr marL="742950" indent="-285750" eaLnBrk="0" hangingPunct="0">
                <a:defRPr sz="1600">
                  <a:solidFill>
                    <a:schemeClr val="tx1"/>
                  </a:solidFill>
                  <a:latin typeface="Arial" charset="0"/>
                  <a:ea typeface="宋体" charset="-122"/>
                </a:defRPr>
              </a:lvl2pPr>
              <a:lvl3pPr marL="1143000" indent="-228600" eaLnBrk="0" hangingPunct="0">
                <a:defRPr sz="1600">
                  <a:solidFill>
                    <a:schemeClr val="tx1"/>
                  </a:solidFill>
                  <a:latin typeface="Arial" charset="0"/>
                  <a:ea typeface="宋体" charset="-122"/>
                </a:defRPr>
              </a:lvl3pPr>
              <a:lvl4pPr marL="1600200" indent="-228600" eaLnBrk="0" hangingPunct="0">
                <a:defRPr sz="1600">
                  <a:solidFill>
                    <a:schemeClr val="tx1"/>
                  </a:solidFill>
                  <a:latin typeface="Arial" charset="0"/>
                  <a:ea typeface="宋体" charset="-122"/>
                </a:defRPr>
              </a:lvl4pPr>
              <a:lvl5pPr marL="2057400" indent="-228600" eaLnBrk="0" hangingPunct="0">
                <a:defRPr sz="1600">
                  <a:solidFill>
                    <a:schemeClr val="tx1"/>
                  </a:solidFill>
                  <a:latin typeface="Arial" charset="0"/>
                  <a:ea typeface="宋体" charset="-122"/>
                </a:defRPr>
              </a:lvl5pPr>
              <a:lvl6pPr marL="2514600" indent="-228600" eaLnBrk="0" fontAlgn="base" hangingPunct="0">
                <a:spcBef>
                  <a:spcPct val="0"/>
                </a:spcBef>
                <a:spcAft>
                  <a:spcPct val="0"/>
                </a:spcAft>
                <a:defRPr sz="1600">
                  <a:solidFill>
                    <a:schemeClr val="tx1"/>
                  </a:solidFill>
                  <a:latin typeface="Arial" charset="0"/>
                  <a:ea typeface="宋体" charset="-122"/>
                </a:defRPr>
              </a:lvl6pPr>
              <a:lvl7pPr marL="2971800" indent="-228600" eaLnBrk="0" fontAlgn="base" hangingPunct="0">
                <a:spcBef>
                  <a:spcPct val="0"/>
                </a:spcBef>
                <a:spcAft>
                  <a:spcPct val="0"/>
                </a:spcAft>
                <a:defRPr sz="1600">
                  <a:solidFill>
                    <a:schemeClr val="tx1"/>
                  </a:solidFill>
                  <a:latin typeface="Arial" charset="0"/>
                  <a:ea typeface="宋体" charset="-122"/>
                </a:defRPr>
              </a:lvl7pPr>
              <a:lvl8pPr marL="3429000" indent="-228600" eaLnBrk="0" fontAlgn="base" hangingPunct="0">
                <a:spcBef>
                  <a:spcPct val="0"/>
                </a:spcBef>
                <a:spcAft>
                  <a:spcPct val="0"/>
                </a:spcAft>
                <a:defRPr sz="1600">
                  <a:solidFill>
                    <a:schemeClr val="tx1"/>
                  </a:solidFill>
                  <a:latin typeface="Arial" charset="0"/>
                  <a:ea typeface="宋体" charset="-122"/>
                </a:defRPr>
              </a:lvl8pPr>
              <a:lvl9pPr marL="3886200" indent="-228600" eaLnBrk="0" fontAlgn="base" hangingPunct="0">
                <a:spcBef>
                  <a:spcPct val="0"/>
                </a:spcBef>
                <a:spcAft>
                  <a:spcPct val="0"/>
                </a:spcAft>
                <a:defRPr sz="1600">
                  <a:solidFill>
                    <a:schemeClr val="tx1"/>
                  </a:solidFill>
                  <a:latin typeface="Arial" charset="0"/>
                  <a:ea typeface="宋体" charset="-122"/>
                </a:defRPr>
              </a:lvl9pPr>
            </a:lstStyle>
            <a:p>
              <a:r>
                <a:rPr lang="en-US" altLang="zh-CN" sz="1000" b="1" dirty="0">
                  <a:latin typeface="Franklin Gothic Book" pitchFamily="34" charset="0"/>
                  <a:ea typeface="微软雅黑" pitchFamily="34" charset="-122"/>
                  <a:sym typeface="Calibri" pitchFamily="34" charset="0"/>
                </a:rPr>
                <a:t>Redirection Server</a:t>
              </a:r>
              <a:endParaRPr lang="zh-CN" altLang="en-US" sz="1000" b="1" dirty="0">
                <a:latin typeface="Franklin Gothic Book" pitchFamily="34" charset="0"/>
                <a:ea typeface="微软雅黑" pitchFamily="34" charset="-122"/>
                <a:sym typeface="Calibri" pitchFamily="34" charset="0"/>
              </a:endParaRPr>
            </a:p>
          </p:txBody>
        </p:sp>
      </p:grpSp>
      <p:grpSp>
        <p:nvGrpSpPr>
          <p:cNvPr id="14338" name="Group 2"/>
          <p:cNvGrpSpPr>
            <a:grpSpLocks/>
          </p:cNvGrpSpPr>
          <p:nvPr/>
        </p:nvGrpSpPr>
        <p:grpSpPr bwMode="auto">
          <a:xfrm>
            <a:off x="514351" y="2924945"/>
            <a:ext cx="8234363" cy="1475293"/>
            <a:chOff x="0" y="-408547"/>
            <a:chExt cx="8233449" cy="1474363"/>
          </a:xfrm>
        </p:grpSpPr>
        <p:sp>
          <p:nvSpPr>
            <p:cNvPr id="14371" name="TextBox 16"/>
            <p:cNvSpPr>
              <a:spLocks noChangeArrowheads="1"/>
            </p:cNvSpPr>
            <p:nvPr/>
          </p:nvSpPr>
          <p:spPr bwMode="auto">
            <a:xfrm>
              <a:off x="6423867" y="-408547"/>
              <a:ext cx="1809582" cy="738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altLang="zh-CN" sz="1400" b="1" dirty="0">
                  <a:solidFill>
                    <a:schemeClr val="tx1">
                      <a:lumMod val="65000"/>
                      <a:lumOff val="35000"/>
                    </a:schemeClr>
                  </a:solidFill>
                  <a:latin typeface="Franklin Gothic Book" pitchFamily="34" charset="0"/>
                  <a:ea typeface="微软雅黑" pitchFamily="34" charset="-122"/>
                  <a:sym typeface="Tahoma" pitchFamily="34" charset="0"/>
                </a:rPr>
                <a:t>T3 series IP Phone &amp; IP Video </a:t>
              </a:r>
              <a:r>
                <a:rPr lang="en-US" altLang="zh-CN" sz="1400" b="1" dirty="0" smtClean="0">
                  <a:solidFill>
                    <a:schemeClr val="tx1">
                      <a:lumMod val="65000"/>
                      <a:lumOff val="35000"/>
                    </a:schemeClr>
                  </a:solidFill>
                  <a:latin typeface="Franklin Gothic Book" pitchFamily="34" charset="0"/>
                  <a:ea typeface="微软雅黑" pitchFamily="34" charset="-122"/>
                  <a:sym typeface="Tahoma" pitchFamily="34" charset="0"/>
                </a:rPr>
                <a:t>phone &amp; DECT Phone</a:t>
              </a:r>
              <a:endParaRPr lang="en-US" altLang="zh-CN" sz="1400" b="1" dirty="0">
                <a:solidFill>
                  <a:schemeClr val="tx1">
                    <a:lumMod val="65000"/>
                    <a:lumOff val="35000"/>
                  </a:schemeClr>
                </a:solidFill>
                <a:latin typeface="Franklin Gothic Book" pitchFamily="34" charset="0"/>
                <a:ea typeface="微软雅黑" pitchFamily="34" charset="-122"/>
                <a:sym typeface="Calibri" pitchFamily="34" charset="0"/>
              </a:endParaRPr>
            </a:p>
          </p:txBody>
        </p:sp>
        <p:grpSp>
          <p:nvGrpSpPr>
            <p:cNvPr id="14372" name="Group 4"/>
            <p:cNvGrpSpPr>
              <a:grpSpLocks/>
            </p:cNvGrpSpPr>
            <p:nvPr/>
          </p:nvGrpSpPr>
          <p:grpSpPr bwMode="auto">
            <a:xfrm>
              <a:off x="0" y="-336585"/>
              <a:ext cx="6332587" cy="1402401"/>
              <a:chOff x="0" y="-336585"/>
              <a:chExt cx="6332587" cy="1402401"/>
            </a:xfrm>
          </p:grpSpPr>
          <p:grpSp>
            <p:nvGrpSpPr>
              <p:cNvPr id="14373" name="Group 5"/>
              <p:cNvGrpSpPr>
                <a:grpSpLocks/>
              </p:cNvGrpSpPr>
              <p:nvPr/>
            </p:nvGrpSpPr>
            <p:grpSpPr bwMode="auto">
              <a:xfrm>
                <a:off x="0" y="-336585"/>
                <a:ext cx="6332587" cy="1402401"/>
                <a:chOff x="0" y="-336585"/>
                <a:chExt cx="6332587" cy="1402401"/>
              </a:xfrm>
            </p:grpSpPr>
            <p:grpSp>
              <p:nvGrpSpPr>
                <p:cNvPr id="14375" name="Group 6"/>
                <p:cNvGrpSpPr>
                  <a:grpSpLocks/>
                </p:cNvGrpSpPr>
                <p:nvPr/>
              </p:nvGrpSpPr>
              <p:grpSpPr bwMode="auto">
                <a:xfrm>
                  <a:off x="0" y="-336585"/>
                  <a:ext cx="6332587" cy="1043379"/>
                  <a:chOff x="0" y="-336585"/>
                  <a:chExt cx="6714437" cy="1043379"/>
                </a:xfrm>
              </p:grpSpPr>
              <p:sp>
                <p:nvSpPr>
                  <p:cNvPr id="14378" name="右箭头 23"/>
                  <p:cNvSpPr>
                    <a:spLocks noChangeArrowheads="1"/>
                  </p:cNvSpPr>
                  <p:nvPr/>
                </p:nvSpPr>
                <p:spPr bwMode="auto">
                  <a:xfrm rot="21204954">
                    <a:off x="0" y="459480"/>
                    <a:ext cx="6714437" cy="45719"/>
                  </a:xfrm>
                  <a:prstGeom prst="rightArrow">
                    <a:avLst>
                      <a:gd name="adj1" fmla="val 50000"/>
                      <a:gd name="adj2" fmla="val 59833"/>
                    </a:avLst>
                  </a:prstGeom>
                  <a:solidFill>
                    <a:srgbClr val="93895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zh-CN" altLang="en-US" b="1">
                      <a:solidFill>
                        <a:srgbClr val="3F3F3F"/>
                      </a:solidFill>
                      <a:latin typeface="Franklin Gothic Book" pitchFamily="34" charset="0"/>
                      <a:ea typeface="微软雅黑" pitchFamily="34" charset="-122"/>
                      <a:sym typeface="Tahoma" pitchFamily="34" charset="0"/>
                    </a:endParaRPr>
                  </a:p>
                </p:txBody>
              </p:sp>
              <p:pic>
                <p:nvPicPr>
                  <p:cNvPr id="14379" name="图片 4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03861" y="-336585"/>
                    <a:ext cx="1373995" cy="798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0" name="图片 2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895" y="-12752"/>
                    <a:ext cx="1007925" cy="719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1" name="图片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5607" y="-192659"/>
                    <a:ext cx="1199993" cy="719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76" name="TextBox 21"/>
                <p:cNvSpPr>
                  <a:spLocks noChangeArrowheads="1"/>
                </p:cNvSpPr>
                <p:nvPr/>
              </p:nvSpPr>
              <p:spPr bwMode="auto">
                <a:xfrm>
                  <a:off x="186001" y="742855"/>
                  <a:ext cx="1363733" cy="32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lnSpc>
                      <a:spcPct val="150000"/>
                    </a:lnSpc>
                  </a:pPr>
                  <a:r>
                    <a:rPr lang="en-US" altLang="zh-CN" sz="1000" b="1" dirty="0">
                      <a:solidFill>
                        <a:srgbClr val="3F3F3F"/>
                      </a:solidFill>
                      <a:latin typeface="Franklin Gothic Book" pitchFamily="34" charset="0"/>
                      <a:ea typeface="微软雅黑" pitchFamily="34" charset="-122"/>
                      <a:sym typeface="Calibri" pitchFamily="34" charset="0"/>
                    </a:rPr>
                    <a:t>SIP-</a:t>
                  </a:r>
                  <a:r>
                    <a:rPr lang="en-US" altLang="zh-CN" sz="1000" b="1" dirty="0">
                      <a:solidFill>
                        <a:srgbClr val="3F3F3F"/>
                      </a:solidFill>
                      <a:latin typeface="Franklin Gothic Book" pitchFamily="34" charset="0"/>
                      <a:ea typeface="微软雅黑" pitchFamily="34" charset="-122"/>
                      <a:sym typeface="Tahoma" pitchFamily="34" charset="0"/>
                    </a:rPr>
                    <a:t>T32G</a:t>
                  </a:r>
                  <a:endParaRPr lang="en-US" altLang="zh-CN" b="1" dirty="0">
                    <a:latin typeface="Franklin Gothic Book" pitchFamily="34" charset="0"/>
                    <a:ea typeface="微软雅黑" pitchFamily="34" charset="-122"/>
                    <a:sym typeface="Calibri" pitchFamily="34" charset="0"/>
                  </a:endParaRPr>
                </a:p>
              </p:txBody>
            </p:sp>
            <p:sp>
              <p:nvSpPr>
                <p:cNvPr id="14377" name="TextBox 22"/>
                <p:cNvSpPr>
                  <a:spLocks noChangeArrowheads="1"/>
                </p:cNvSpPr>
                <p:nvPr/>
              </p:nvSpPr>
              <p:spPr bwMode="auto">
                <a:xfrm>
                  <a:off x="3196933" y="455005"/>
                  <a:ext cx="650716" cy="24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US" altLang="zh-CN" sz="1000" b="1" dirty="0">
                      <a:solidFill>
                        <a:srgbClr val="3F3F3F"/>
                      </a:solidFill>
                      <a:latin typeface="Franklin Gothic Book" pitchFamily="34" charset="0"/>
                      <a:ea typeface="微软雅黑" pitchFamily="34" charset="-122"/>
                      <a:sym typeface="Tahoma" pitchFamily="34" charset="0"/>
                    </a:rPr>
                    <a:t>VP530</a:t>
                  </a:r>
                  <a:endParaRPr lang="en-US" altLang="zh-CN" b="1" dirty="0">
                    <a:latin typeface="Franklin Gothic Book" pitchFamily="34" charset="0"/>
                    <a:ea typeface="微软雅黑" pitchFamily="34" charset="-122"/>
                    <a:sym typeface="Calibri" pitchFamily="34" charset="0"/>
                  </a:endParaRPr>
                </a:p>
              </p:txBody>
            </p:sp>
          </p:grpSp>
          <p:sp>
            <p:nvSpPr>
              <p:cNvPr id="14374" name="TextBox 19"/>
              <p:cNvSpPr>
                <a:spLocks noChangeArrowheads="1"/>
              </p:cNvSpPr>
              <p:nvPr/>
            </p:nvSpPr>
            <p:spPr bwMode="auto">
              <a:xfrm>
                <a:off x="1691467" y="598930"/>
                <a:ext cx="733613" cy="33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lnSpc>
                    <a:spcPct val="150000"/>
                  </a:lnSpc>
                </a:pPr>
                <a:r>
                  <a:rPr lang="en-US" altLang="zh-CN" sz="1000" b="1" dirty="0">
                    <a:solidFill>
                      <a:srgbClr val="3F3F3F"/>
                    </a:solidFill>
                    <a:latin typeface="Franklin Gothic Book" pitchFamily="34" charset="0"/>
                    <a:ea typeface="微软雅黑" pitchFamily="34" charset="-122"/>
                    <a:sym typeface="Calibri" pitchFamily="34" charset="0"/>
                  </a:rPr>
                  <a:t>SIP-</a:t>
                </a:r>
                <a:r>
                  <a:rPr lang="en-US" altLang="zh-CN" sz="1000" b="1" dirty="0">
                    <a:solidFill>
                      <a:srgbClr val="3F3F3F"/>
                    </a:solidFill>
                    <a:latin typeface="Franklin Gothic Book" pitchFamily="34" charset="0"/>
                    <a:ea typeface="微软雅黑" pitchFamily="34" charset="-122"/>
                    <a:sym typeface="Tahoma" pitchFamily="34" charset="0"/>
                  </a:rPr>
                  <a:t>T38G</a:t>
                </a:r>
                <a:endParaRPr lang="en-US" altLang="zh-CN" b="1" dirty="0">
                  <a:latin typeface="Franklin Gothic Book" pitchFamily="34" charset="0"/>
                  <a:ea typeface="微软雅黑" pitchFamily="34" charset="-122"/>
                  <a:sym typeface="Calibri" pitchFamily="34" charset="0"/>
                </a:endParaRPr>
              </a:p>
            </p:txBody>
          </p:sp>
        </p:grpSp>
      </p:grpSp>
      <p:sp>
        <p:nvSpPr>
          <p:cNvPr id="14339" name="矩形 2"/>
          <p:cNvSpPr>
            <a:spLocks noChangeArrowheads="1"/>
          </p:cNvSpPr>
          <p:nvPr/>
        </p:nvSpPr>
        <p:spPr bwMode="auto">
          <a:xfrm>
            <a:off x="252983" y="103045"/>
            <a:ext cx="4391025" cy="44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ct val="80000"/>
              </a:lnSpc>
              <a:spcBef>
                <a:spcPct val="0"/>
              </a:spcBef>
              <a:spcAft>
                <a:spcPct val="0"/>
              </a:spcAft>
            </a:pPr>
            <a:r>
              <a:rPr lang="en-US" altLang="zh-CN" sz="2800" dirty="0">
                <a:solidFill>
                  <a:srgbClr val="FFFFFF"/>
                </a:solidFill>
                <a:latin typeface="+mj-lt"/>
                <a:cs typeface="Arial" charset="0"/>
                <a:sym typeface="Tahoma" pitchFamily="34" charset="0"/>
              </a:rPr>
              <a:t>A Full-range of Products </a:t>
            </a:r>
            <a:endParaRPr lang="zh-CN" altLang="en-US" sz="2800" dirty="0">
              <a:solidFill>
                <a:srgbClr val="FFFFFF"/>
              </a:solidFill>
              <a:latin typeface="+mj-lt"/>
              <a:cs typeface="Arial" charset="0"/>
              <a:sym typeface="Calibri" pitchFamily="34" charset="0"/>
            </a:endParaRPr>
          </a:p>
        </p:txBody>
      </p:sp>
      <p:grpSp>
        <p:nvGrpSpPr>
          <p:cNvPr id="14348" name="Group 29"/>
          <p:cNvGrpSpPr>
            <a:grpSpLocks/>
          </p:cNvGrpSpPr>
          <p:nvPr/>
        </p:nvGrpSpPr>
        <p:grpSpPr bwMode="auto">
          <a:xfrm>
            <a:off x="467544" y="1657983"/>
            <a:ext cx="6367448" cy="2238198"/>
            <a:chOff x="1" y="313848"/>
            <a:chExt cx="6368047" cy="2237533"/>
          </a:xfrm>
        </p:grpSpPr>
        <p:pic>
          <p:nvPicPr>
            <p:cNvPr id="1435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95250" y="1148513"/>
              <a:ext cx="1094309" cy="1094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83967" y="313848"/>
              <a:ext cx="1174585" cy="89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16979" y="442258"/>
              <a:ext cx="1103370" cy="89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2" name="右箭头 38"/>
            <p:cNvSpPr>
              <a:spLocks noChangeArrowheads="1"/>
            </p:cNvSpPr>
            <p:nvPr/>
          </p:nvSpPr>
          <p:spPr bwMode="auto">
            <a:xfrm rot="21262522">
              <a:off x="76204" y="1241995"/>
              <a:ext cx="6291844" cy="45705"/>
            </a:xfrm>
            <a:prstGeom prst="rightArrow">
              <a:avLst>
                <a:gd name="adj1" fmla="val 50000"/>
                <a:gd name="adj2" fmla="val 61603"/>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zh-CN" altLang="en-US" b="1">
                <a:solidFill>
                  <a:srgbClr val="3F3F3F"/>
                </a:solidFill>
                <a:latin typeface="微软雅黑" pitchFamily="34" charset="-122"/>
                <a:ea typeface="微软雅黑" pitchFamily="34" charset="-122"/>
                <a:sym typeface="Tahoma" pitchFamily="34" charset="0"/>
              </a:endParaRPr>
            </a:p>
          </p:txBody>
        </p:sp>
        <p:sp>
          <p:nvSpPr>
            <p:cNvPr id="14354" name="TextBox 21"/>
            <p:cNvSpPr>
              <a:spLocks noChangeArrowheads="1"/>
            </p:cNvSpPr>
            <p:nvPr/>
          </p:nvSpPr>
          <p:spPr bwMode="auto">
            <a:xfrm>
              <a:off x="181426" y="1508446"/>
              <a:ext cx="1363663" cy="323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lnSpc>
                  <a:spcPct val="150000"/>
                </a:lnSpc>
              </a:pPr>
              <a:r>
                <a:rPr lang="en-US" altLang="zh-CN" sz="1000" b="1" dirty="0">
                  <a:solidFill>
                    <a:srgbClr val="3F3F3F"/>
                  </a:solidFill>
                  <a:latin typeface="Franklin Gothic Book" pitchFamily="34" charset="0"/>
                  <a:ea typeface="微软雅黑" pitchFamily="34" charset="-122"/>
                  <a:sym typeface="Calibri" pitchFamily="34" charset="0"/>
                </a:rPr>
                <a:t>SIP-T41P</a:t>
              </a:r>
            </a:p>
          </p:txBody>
        </p:sp>
        <p:sp>
          <p:nvSpPr>
            <p:cNvPr id="14355" name="TextBox 21"/>
            <p:cNvSpPr>
              <a:spLocks noChangeArrowheads="1"/>
            </p:cNvSpPr>
            <p:nvPr/>
          </p:nvSpPr>
          <p:spPr bwMode="auto">
            <a:xfrm>
              <a:off x="1665628" y="1364473"/>
              <a:ext cx="1363662" cy="323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lnSpc>
                  <a:spcPct val="150000"/>
                </a:lnSpc>
              </a:pPr>
              <a:r>
                <a:rPr lang="en-US" altLang="zh-CN" sz="1000" b="1" dirty="0">
                  <a:solidFill>
                    <a:srgbClr val="3F3F3F"/>
                  </a:solidFill>
                  <a:latin typeface="Franklin Gothic Book" pitchFamily="34" charset="0"/>
                  <a:ea typeface="微软雅黑" pitchFamily="34" charset="-122"/>
                  <a:sym typeface="Calibri" pitchFamily="34" charset="0"/>
                </a:rPr>
                <a:t>SIP-</a:t>
              </a:r>
              <a:r>
                <a:rPr lang="en-US" altLang="zh-CN" sz="1000" b="1" dirty="0">
                  <a:solidFill>
                    <a:srgbClr val="3F3F3F"/>
                  </a:solidFill>
                  <a:latin typeface="Franklin Gothic Book" pitchFamily="34" charset="0"/>
                  <a:ea typeface="微软雅黑" pitchFamily="34" charset="-122"/>
                  <a:sym typeface="Tahoma" pitchFamily="34" charset="0"/>
                </a:rPr>
                <a:t>T42G</a:t>
              </a:r>
              <a:endParaRPr lang="en-US" altLang="zh-CN" b="1" dirty="0">
                <a:latin typeface="Franklin Gothic Book" pitchFamily="34" charset="0"/>
                <a:ea typeface="微软雅黑" pitchFamily="34" charset="-122"/>
                <a:sym typeface="Calibri" pitchFamily="34" charset="0"/>
              </a:endParaRPr>
            </a:p>
          </p:txBody>
        </p:sp>
        <p:sp>
          <p:nvSpPr>
            <p:cNvPr id="14356" name="TextBox 21"/>
            <p:cNvSpPr>
              <a:spLocks noChangeArrowheads="1"/>
            </p:cNvSpPr>
            <p:nvPr/>
          </p:nvSpPr>
          <p:spPr bwMode="auto">
            <a:xfrm>
              <a:off x="3099699" y="1220500"/>
              <a:ext cx="1363662" cy="323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lnSpc>
                  <a:spcPct val="150000"/>
                </a:lnSpc>
              </a:pPr>
              <a:r>
                <a:rPr lang="en-US" altLang="zh-CN" sz="1000" b="1" dirty="0">
                  <a:solidFill>
                    <a:schemeClr val="tx1">
                      <a:lumMod val="65000"/>
                      <a:lumOff val="35000"/>
                    </a:schemeClr>
                  </a:solidFill>
                  <a:latin typeface="Franklin Gothic Book" pitchFamily="34" charset="0"/>
                  <a:ea typeface="微软雅黑" pitchFamily="34" charset="-122"/>
                  <a:sym typeface="Calibri" pitchFamily="34" charset="0"/>
                </a:rPr>
                <a:t>SIP-</a:t>
              </a:r>
              <a:r>
                <a:rPr lang="en-US" altLang="zh-CN" sz="1000" b="1" dirty="0">
                  <a:solidFill>
                    <a:schemeClr val="tx1">
                      <a:lumMod val="65000"/>
                      <a:lumOff val="35000"/>
                    </a:schemeClr>
                  </a:solidFill>
                  <a:latin typeface="Franklin Gothic Book" pitchFamily="34" charset="0"/>
                  <a:ea typeface="微软雅黑" pitchFamily="34" charset="-122"/>
                  <a:sym typeface="Tahoma" pitchFamily="34" charset="0"/>
                </a:rPr>
                <a:t>T46G</a:t>
              </a:r>
              <a:endParaRPr lang="en-US" altLang="zh-CN" b="1" dirty="0">
                <a:solidFill>
                  <a:schemeClr val="tx1">
                    <a:lumMod val="65000"/>
                    <a:lumOff val="35000"/>
                  </a:schemeClr>
                </a:solidFill>
                <a:latin typeface="Franklin Gothic Book" pitchFamily="34" charset="0"/>
                <a:ea typeface="微软雅黑" pitchFamily="34" charset="-122"/>
                <a:sym typeface="Calibri" pitchFamily="34" charset="0"/>
              </a:endParaRPr>
            </a:p>
          </p:txBody>
        </p:sp>
        <p:pic>
          <p:nvPicPr>
            <p:cNvPr id="14357"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575687"/>
              <a:ext cx="1103369" cy="89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8" name="TextBox 21"/>
            <p:cNvSpPr>
              <a:spLocks noChangeArrowheads="1"/>
            </p:cNvSpPr>
            <p:nvPr/>
          </p:nvSpPr>
          <p:spPr bwMode="auto">
            <a:xfrm>
              <a:off x="4750175" y="2228312"/>
              <a:ext cx="838816" cy="323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lnSpc>
                  <a:spcPct val="150000"/>
                </a:lnSpc>
              </a:pPr>
              <a:r>
                <a:rPr lang="en-US" altLang="zh-CN" sz="1000" b="1" dirty="0">
                  <a:solidFill>
                    <a:srgbClr val="3F3F3F"/>
                  </a:solidFill>
                  <a:latin typeface="Franklin Gothic Book" pitchFamily="34" charset="0"/>
                  <a:ea typeface="微软雅黑" pitchFamily="34" charset="-122"/>
                  <a:sym typeface="Tahoma" pitchFamily="34" charset="0"/>
                </a:rPr>
                <a:t>W52P</a:t>
              </a:r>
              <a:endParaRPr lang="en-US" altLang="zh-CN" b="1" dirty="0">
                <a:latin typeface="Franklin Gothic Book" pitchFamily="34" charset="0"/>
                <a:ea typeface="微软雅黑" pitchFamily="34" charset="-122"/>
                <a:sym typeface="Calibri" pitchFamily="34" charset="0"/>
              </a:endParaRPr>
            </a:p>
          </p:txBody>
        </p:sp>
      </p:grpSp>
      <p:sp>
        <p:nvSpPr>
          <p:cNvPr id="14349" name="TextBox 16"/>
          <p:cNvSpPr>
            <a:spLocks noChangeArrowheads="1"/>
          </p:cNvSpPr>
          <p:nvPr/>
        </p:nvSpPr>
        <p:spPr bwMode="auto">
          <a:xfrm>
            <a:off x="6943908" y="2006934"/>
            <a:ext cx="19270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altLang="zh-CN" sz="1400" b="1" dirty="0">
                <a:solidFill>
                  <a:schemeClr val="tx1">
                    <a:lumMod val="65000"/>
                    <a:lumOff val="35000"/>
                  </a:schemeClr>
                </a:solidFill>
                <a:latin typeface="Franklin Gothic Book" pitchFamily="34" charset="0"/>
                <a:ea typeface="微软雅黑" pitchFamily="34" charset="-122"/>
                <a:sym typeface="Calibri" pitchFamily="34" charset="0"/>
              </a:rPr>
              <a:t>T4 series IP </a:t>
            </a:r>
            <a:r>
              <a:rPr lang="en-US" altLang="zh-CN" sz="1400" b="1" dirty="0" smtClean="0">
                <a:solidFill>
                  <a:schemeClr val="tx1">
                    <a:lumMod val="65000"/>
                    <a:lumOff val="35000"/>
                  </a:schemeClr>
                </a:solidFill>
                <a:latin typeface="Franklin Gothic Book" pitchFamily="34" charset="0"/>
                <a:ea typeface="微软雅黑" pitchFamily="34" charset="-122"/>
                <a:sym typeface="Calibri" pitchFamily="34" charset="0"/>
              </a:rPr>
              <a:t>Phone</a:t>
            </a:r>
            <a:endParaRPr lang="en-US" altLang="zh-CN" sz="1400" b="1" dirty="0">
              <a:solidFill>
                <a:schemeClr val="tx1">
                  <a:lumMod val="65000"/>
                  <a:lumOff val="35000"/>
                </a:schemeClr>
              </a:solidFill>
              <a:latin typeface="Franklin Gothic Book" pitchFamily="34" charset="0"/>
              <a:ea typeface="微软雅黑" pitchFamily="34" charset="-122"/>
              <a:sym typeface="Calibri" pitchFamily="34" charset="0"/>
            </a:endParaRPr>
          </a:p>
        </p:txBody>
      </p:sp>
      <p:sp>
        <p:nvSpPr>
          <p:cNvPr id="14342" name="TextBox 16"/>
          <p:cNvSpPr>
            <a:spLocks noChangeArrowheads="1"/>
          </p:cNvSpPr>
          <p:nvPr/>
        </p:nvSpPr>
        <p:spPr bwMode="auto">
          <a:xfrm>
            <a:off x="7010723" y="4581129"/>
            <a:ext cx="18097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altLang="zh-CN" sz="1400" b="1" dirty="0">
                <a:solidFill>
                  <a:schemeClr val="tx1">
                    <a:lumMod val="65000"/>
                    <a:lumOff val="35000"/>
                  </a:schemeClr>
                </a:solidFill>
                <a:latin typeface="Franklin Gothic Book" pitchFamily="34" charset="0"/>
                <a:ea typeface="微软雅黑" pitchFamily="34" charset="-122"/>
                <a:sym typeface="Tahoma" pitchFamily="34" charset="0"/>
              </a:rPr>
              <a:t>T2 series IP </a:t>
            </a:r>
            <a:r>
              <a:rPr lang="en-US" altLang="zh-CN" sz="1400" b="1" dirty="0" smtClean="0">
                <a:solidFill>
                  <a:schemeClr val="tx1">
                    <a:lumMod val="65000"/>
                    <a:lumOff val="35000"/>
                  </a:schemeClr>
                </a:solidFill>
                <a:latin typeface="Franklin Gothic Book" pitchFamily="34" charset="0"/>
                <a:ea typeface="微软雅黑" pitchFamily="34" charset="-122"/>
                <a:sym typeface="Tahoma" pitchFamily="34" charset="0"/>
              </a:rPr>
              <a:t>Phone</a:t>
            </a:r>
          </a:p>
          <a:p>
            <a:pPr eaLnBrk="0" hangingPunct="0"/>
            <a:r>
              <a:rPr lang="en-US" altLang="zh-CN" sz="1400" b="1" dirty="0" smtClean="0">
                <a:solidFill>
                  <a:schemeClr val="tx1">
                    <a:lumMod val="65000"/>
                    <a:lumOff val="35000"/>
                  </a:schemeClr>
                </a:solidFill>
                <a:latin typeface="Franklin Gothic Book" pitchFamily="34" charset="0"/>
                <a:ea typeface="微软雅黑" pitchFamily="34" charset="-122"/>
                <a:sym typeface="Tahoma" pitchFamily="34" charset="0"/>
              </a:rPr>
              <a:t>&amp; T19 IP Phone</a:t>
            </a:r>
            <a:endParaRPr lang="en-US" altLang="zh-CN" sz="1400" b="1" dirty="0">
              <a:solidFill>
                <a:schemeClr val="tx1">
                  <a:lumMod val="65000"/>
                  <a:lumOff val="35000"/>
                </a:schemeClr>
              </a:solidFill>
              <a:latin typeface="Franklin Gothic Book" pitchFamily="34" charset="0"/>
              <a:ea typeface="微软雅黑" pitchFamily="34" charset="-122"/>
              <a:sym typeface="Calibri" pitchFamily="34" charset="0"/>
            </a:endParaRPr>
          </a:p>
        </p:txBody>
      </p:sp>
      <p:sp>
        <p:nvSpPr>
          <p:cNvPr id="14344" name="TextBox 16"/>
          <p:cNvSpPr>
            <a:spLocks noChangeArrowheads="1"/>
          </p:cNvSpPr>
          <p:nvPr/>
        </p:nvSpPr>
        <p:spPr bwMode="auto">
          <a:xfrm>
            <a:off x="6912261" y="818604"/>
            <a:ext cx="20605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altLang="zh-CN" sz="1400" b="1" dirty="0">
                <a:solidFill>
                  <a:schemeClr val="tx1">
                    <a:lumMod val="65000"/>
                    <a:lumOff val="35000"/>
                  </a:schemeClr>
                </a:solidFill>
                <a:latin typeface="Franklin Gothic Book" pitchFamily="34" charset="0"/>
                <a:ea typeface="微软雅黑" pitchFamily="34" charset="-122"/>
                <a:sym typeface="Calibri" pitchFamily="34" charset="0"/>
              </a:rPr>
              <a:t>Cloud-based Service</a:t>
            </a:r>
          </a:p>
          <a:p>
            <a:pPr eaLnBrk="0" hangingPunct="0"/>
            <a:r>
              <a:rPr lang="en-US" altLang="zh-CN" sz="1400" b="1" dirty="0">
                <a:solidFill>
                  <a:schemeClr val="tx1">
                    <a:lumMod val="65000"/>
                    <a:lumOff val="35000"/>
                  </a:schemeClr>
                </a:solidFill>
                <a:latin typeface="Franklin Gothic Book" pitchFamily="34" charset="0"/>
                <a:ea typeface="微软雅黑" pitchFamily="34" charset="-122"/>
                <a:sym typeface="Calibri" pitchFamily="34" charset="0"/>
              </a:rPr>
              <a:t>Redirection and Provisioning Service</a:t>
            </a:r>
          </a:p>
        </p:txBody>
      </p:sp>
      <p:pic>
        <p:nvPicPr>
          <p:cNvPr id="4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15393" y="1556792"/>
            <a:ext cx="1198411" cy="82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Box 21"/>
          <p:cNvSpPr>
            <a:spLocks noChangeArrowheads="1"/>
          </p:cNvSpPr>
          <p:nvPr/>
        </p:nvSpPr>
        <p:spPr bwMode="auto">
          <a:xfrm>
            <a:off x="4962981" y="2420889"/>
            <a:ext cx="97125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lnSpc>
                <a:spcPct val="150000"/>
              </a:lnSpc>
            </a:pPr>
            <a:r>
              <a:rPr lang="en-US" altLang="zh-CN" sz="1000" b="1" dirty="0" smtClean="0">
                <a:solidFill>
                  <a:srgbClr val="3F3F3F"/>
                </a:solidFill>
                <a:latin typeface="Franklin Gothic Book" pitchFamily="34" charset="0"/>
                <a:ea typeface="微软雅黑" pitchFamily="34" charset="-122"/>
                <a:sym typeface="Calibri" pitchFamily="34" charset="0"/>
              </a:rPr>
              <a:t>SIP-</a:t>
            </a:r>
            <a:r>
              <a:rPr lang="en-US" altLang="zh-CN" sz="1000" b="1" dirty="0" smtClean="0">
                <a:solidFill>
                  <a:srgbClr val="3F3F3F"/>
                </a:solidFill>
                <a:latin typeface="Franklin Gothic Book" pitchFamily="34" charset="0"/>
                <a:ea typeface="微软雅黑" pitchFamily="34" charset="-122"/>
                <a:sym typeface="Tahoma" pitchFamily="34" charset="0"/>
              </a:rPr>
              <a:t>T48G</a:t>
            </a:r>
            <a:endParaRPr lang="en-US" altLang="zh-CN" b="1" dirty="0">
              <a:latin typeface="Franklin Gothic Book" pitchFamily="34" charset="0"/>
              <a:ea typeface="微软雅黑" pitchFamily="34" charset="-122"/>
              <a:sym typeface="Calibri" pitchFamily="34" charset="0"/>
            </a:endParaRPr>
          </a:p>
        </p:txBody>
      </p:sp>
      <p:grpSp>
        <p:nvGrpSpPr>
          <p:cNvPr id="3" name="组合 2"/>
          <p:cNvGrpSpPr/>
          <p:nvPr/>
        </p:nvGrpSpPr>
        <p:grpSpPr>
          <a:xfrm>
            <a:off x="537070" y="3861049"/>
            <a:ext cx="6483201" cy="1835333"/>
            <a:chOff x="539401" y="3861048"/>
            <a:chExt cx="6511340" cy="1835333"/>
          </a:xfrm>
        </p:grpSpPr>
        <p:sp>
          <p:nvSpPr>
            <p:cNvPr id="14361" name="TextBox 54"/>
            <p:cNvSpPr>
              <a:spLocks noChangeArrowheads="1"/>
            </p:cNvSpPr>
            <p:nvPr/>
          </p:nvSpPr>
          <p:spPr bwMode="auto">
            <a:xfrm>
              <a:off x="5981816" y="4725144"/>
              <a:ext cx="100567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lnSpc>
                  <a:spcPct val="150000"/>
                </a:lnSpc>
              </a:pPr>
              <a:r>
                <a:rPr lang="en-US" altLang="zh-CN" sz="1000" b="1" dirty="0">
                  <a:solidFill>
                    <a:srgbClr val="3F3F3F"/>
                  </a:solidFill>
                  <a:latin typeface="Franklin Gothic Book" pitchFamily="34" charset="0"/>
                  <a:ea typeface="微软雅黑" pitchFamily="34" charset="-122"/>
                  <a:sym typeface="Calibri" pitchFamily="34" charset="0"/>
                </a:rPr>
                <a:t>SIP-</a:t>
              </a:r>
              <a:r>
                <a:rPr lang="en-US" altLang="zh-CN" sz="1000" b="1" dirty="0">
                  <a:solidFill>
                    <a:srgbClr val="3F3F3F"/>
                  </a:solidFill>
                  <a:latin typeface="Franklin Gothic Book" pitchFamily="34" charset="0"/>
                  <a:ea typeface="微软雅黑" pitchFamily="34" charset="-122"/>
                  <a:sym typeface="Tahoma" pitchFamily="34" charset="0"/>
                </a:rPr>
                <a:t>T28P</a:t>
              </a:r>
              <a:endParaRPr lang="en-US" altLang="zh-CN" dirty="0">
                <a:latin typeface="Franklin Gothic Book" pitchFamily="34" charset="0"/>
                <a:ea typeface="微软雅黑" pitchFamily="34" charset="-122"/>
                <a:sym typeface="Calibri" pitchFamily="34" charset="0"/>
              </a:endParaRPr>
            </a:p>
          </p:txBody>
        </p:sp>
        <p:grpSp>
          <p:nvGrpSpPr>
            <p:cNvPr id="2" name="组合 1"/>
            <p:cNvGrpSpPr/>
            <p:nvPr/>
          </p:nvGrpSpPr>
          <p:grpSpPr>
            <a:xfrm>
              <a:off x="539401" y="3861048"/>
              <a:ext cx="6511340" cy="1547301"/>
              <a:chOff x="539401" y="3861048"/>
              <a:chExt cx="6511340" cy="1547301"/>
            </a:xfrm>
          </p:grpSpPr>
          <p:pic>
            <p:nvPicPr>
              <p:cNvPr id="48" name="图片 4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52521" y="4293095"/>
                <a:ext cx="1035316" cy="792000"/>
              </a:xfrm>
              <a:prstGeom prst="rect">
                <a:avLst/>
              </a:prstGeom>
            </p:spPr>
          </p:pic>
          <p:grpSp>
            <p:nvGrpSpPr>
              <p:cNvPr id="14359" name="Group 16"/>
              <p:cNvGrpSpPr>
                <a:grpSpLocks/>
              </p:cNvGrpSpPr>
              <p:nvPr/>
            </p:nvGrpSpPr>
            <p:grpSpPr bwMode="auto">
              <a:xfrm>
                <a:off x="614213" y="3861048"/>
                <a:ext cx="6436528" cy="1547301"/>
                <a:chOff x="-1" y="-432529"/>
                <a:chExt cx="6409901" cy="1547527"/>
              </a:xfrm>
            </p:grpSpPr>
            <p:grpSp>
              <p:nvGrpSpPr>
                <p:cNvPr id="14362" name="Group 17"/>
                <p:cNvGrpSpPr>
                  <a:grpSpLocks/>
                </p:cNvGrpSpPr>
                <p:nvPr/>
              </p:nvGrpSpPr>
              <p:grpSpPr bwMode="auto">
                <a:xfrm>
                  <a:off x="-1" y="-432529"/>
                  <a:ext cx="6409901" cy="1403489"/>
                  <a:chOff x="-1" y="-432529"/>
                  <a:chExt cx="6357545" cy="1403489"/>
                </a:xfrm>
              </p:grpSpPr>
              <p:sp>
                <p:nvSpPr>
                  <p:cNvPr id="14365" name="右箭头 6"/>
                  <p:cNvSpPr>
                    <a:spLocks noChangeArrowheads="1"/>
                  </p:cNvSpPr>
                  <p:nvPr/>
                </p:nvSpPr>
                <p:spPr bwMode="auto">
                  <a:xfrm rot="21197549">
                    <a:off x="-1" y="736722"/>
                    <a:ext cx="6275680" cy="45718"/>
                  </a:xfrm>
                  <a:prstGeom prst="rightArrow">
                    <a:avLst>
                      <a:gd name="adj1" fmla="val 50000"/>
                      <a:gd name="adj2" fmla="val 59738"/>
                    </a:avLst>
                  </a:prstGeom>
                  <a:solidFill>
                    <a:srgbClr val="49442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p>
                    <a:pPr algn="ctr" eaLnBrk="0" hangingPunct="0"/>
                    <a:endParaRPr lang="zh-CN" altLang="en-US" b="1">
                      <a:solidFill>
                        <a:srgbClr val="3F3F3F"/>
                      </a:solidFill>
                      <a:latin typeface="微软雅黑" pitchFamily="34" charset="-122"/>
                      <a:ea typeface="微软雅黑" pitchFamily="34" charset="-122"/>
                      <a:sym typeface="Tahoma" pitchFamily="34" charset="0"/>
                    </a:endParaRPr>
                  </a:p>
                </p:txBody>
              </p:sp>
              <p:pic>
                <p:nvPicPr>
                  <p:cNvPr id="14366" name="图片 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07529" y="-288580"/>
                    <a:ext cx="1142802" cy="753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67" name="Group 20"/>
                  <p:cNvGrpSpPr>
                    <a:grpSpLocks/>
                  </p:cNvGrpSpPr>
                  <p:nvPr/>
                </p:nvGrpSpPr>
                <p:grpSpPr bwMode="auto">
                  <a:xfrm>
                    <a:off x="4213318" y="-432529"/>
                    <a:ext cx="2144226" cy="1324549"/>
                    <a:chOff x="641006" y="-432529"/>
                    <a:chExt cx="1759728" cy="1324549"/>
                  </a:xfrm>
                </p:grpSpPr>
                <p:pic>
                  <p:nvPicPr>
                    <p:cNvPr id="14369" name="图片 1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469296" y="-432529"/>
                      <a:ext cx="931438" cy="79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0" name="TextBox 14"/>
                    <p:cNvSpPr>
                      <a:spLocks noChangeArrowheads="1"/>
                    </p:cNvSpPr>
                    <p:nvPr/>
                  </p:nvSpPr>
                  <p:spPr bwMode="auto">
                    <a:xfrm>
                      <a:off x="641006" y="568808"/>
                      <a:ext cx="815211" cy="3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lnSpc>
                          <a:spcPct val="150000"/>
                        </a:lnSpc>
                      </a:pPr>
                      <a:r>
                        <a:rPr lang="en-US" altLang="zh-CN" sz="1000" b="1" dirty="0">
                          <a:solidFill>
                            <a:srgbClr val="3F3F3F"/>
                          </a:solidFill>
                          <a:latin typeface="Franklin Gothic Book" pitchFamily="34" charset="0"/>
                          <a:ea typeface="微软雅黑" pitchFamily="34" charset="-122"/>
                          <a:sym typeface="Calibri" pitchFamily="34" charset="0"/>
                        </a:rPr>
                        <a:t>SIP-</a:t>
                      </a:r>
                      <a:r>
                        <a:rPr lang="en-US" altLang="zh-CN" sz="1000" b="1" dirty="0">
                          <a:solidFill>
                            <a:srgbClr val="3F3F3F"/>
                          </a:solidFill>
                          <a:latin typeface="Franklin Gothic Book" pitchFamily="34" charset="0"/>
                          <a:ea typeface="微软雅黑" pitchFamily="34" charset="-122"/>
                          <a:sym typeface="Tahoma" pitchFamily="34" charset="0"/>
                        </a:rPr>
                        <a:t>T26P</a:t>
                      </a:r>
                      <a:endParaRPr lang="en-US" altLang="zh-CN" dirty="0">
                        <a:latin typeface="Franklin Gothic Book" pitchFamily="34" charset="0"/>
                        <a:ea typeface="微软雅黑" pitchFamily="34" charset="-122"/>
                        <a:sym typeface="Calibri" pitchFamily="34" charset="0"/>
                      </a:endParaRPr>
                    </a:p>
                  </p:txBody>
                </p:sp>
              </p:grpSp>
              <p:sp>
                <p:nvSpPr>
                  <p:cNvPr id="14368" name="TextBox 10"/>
                  <p:cNvSpPr>
                    <a:spLocks noChangeArrowheads="1"/>
                  </p:cNvSpPr>
                  <p:nvPr/>
                </p:nvSpPr>
                <p:spPr bwMode="auto">
                  <a:xfrm>
                    <a:off x="3309660" y="647748"/>
                    <a:ext cx="674565" cy="3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lnSpc>
                        <a:spcPct val="150000"/>
                      </a:lnSpc>
                    </a:pPr>
                    <a:r>
                      <a:rPr lang="en-US" altLang="zh-CN" sz="1000" b="1" dirty="0">
                        <a:solidFill>
                          <a:srgbClr val="3F3F3F"/>
                        </a:solidFill>
                        <a:latin typeface="Franklin Gothic Book" pitchFamily="34" charset="0"/>
                        <a:ea typeface="微软雅黑" pitchFamily="34" charset="-122"/>
                        <a:sym typeface="Calibri" pitchFamily="34" charset="0"/>
                      </a:rPr>
                      <a:t>SIP-</a:t>
                    </a:r>
                    <a:r>
                      <a:rPr lang="en-US" altLang="zh-CN" sz="1000" b="1" dirty="0">
                        <a:solidFill>
                          <a:srgbClr val="3F3F3F"/>
                        </a:solidFill>
                        <a:latin typeface="Franklin Gothic Book" pitchFamily="34" charset="0"/>
                        <a:ea typeface="微软雅黑" pitchFamily="34" charset="-122"/>
                        <a:sym typeface="Tahoma" pitchFamily="34" charset="0"/>
                      </a:rPr>
                      <a:t>T22P</a:t>
                    </a:r>
                    <a:endParaRPr lang="en-US" altLang="zh-CN" dirty="0">
                      <a:latin typeface="Franklin Gothic Book" pitchFamily="34" charset="0"/>
                      <a:ea typeface="微软雅黑" pitchFamily="34" charset="-122"/>
                      <a:sym typeface="Calibri" pitchFamily="34" charset="0"/>
                    </a:endParaRPr>
                  </a:p>
                </p:txBody>
              </p:sp>
            </p:grpSp>
            <p:pic>
              <p:nvPicPr>
                <p:cNvPr id="14363"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63181" y="71602"/>
                  <a:ext cx="1053417" cy="79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4" name="TextBox 56"/>
                <p:cNvSpPr>
                  <a:spLocks noChangeArrowheads="1"/>
                </p:cNvSpPr>
                <p:nvPr/>
              </p:nvSpPr>
              <p:spPr bwMode="auto">
                <a:xfrm>
                  <a:off x="2280053" y="791786"/>
                  <a:ext cx="680120" cy="3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lnSpc>
                      <a:spcPct val="150000"/>
                    </a:lnSpc>
                  </a:pPr>
                  <a:r>
                    <a:rPr lang="en-US" altLang="zh-CN" sz="1000" b="1" dirty="0" smtClean="0">
                      <a:solidFill>
                        <a:srgbClr val="3F3F3F"/>
                      </a:solidFill>
                      <a:latin typeface="Franklin Gothic Book" pitchFamily="34" charset="0"/>
                      <a:ea typeface="微软雅黑" pitchFamily="34" charset="-122"/>
                      <a:sym typeface="Calibri" pitchFamily="34" charset="0"/>
                    </a:rPr>
                    <a:t>SIP-</a:t>
                  </a:r>
                  <a:r>
                    <a:rPr lang="en-US" altLang="zh-CN" sz="1000" b="1" dirty="0" smtClean="0">
                      <a:solidFill>
                        <a:srgbClr val="3F3F3F"/>
                      </a:solidFill>
                      <a:latin typeface="Franklin Gothic Book" pitchFamily="34" charset="0"/>
                      <a:ea typeface="微软雅黑" pitchFamily="34" charset="-122"/>
                      <a:sym typeface="Tahoma" pitchFamily="34" charset="0"/>
                    </a:rPr>
                    <a:t>T21P</a:t>
                  </a:r>
                  <a:endParaRPr lang="en-US" altLang="zh-CN" dirty="0">
                    <a:latin typeface="Franklin Gothic Book" pitchFamily="34" charset="0"/>
                    <a:ea typeface="微软雅黑" pitchFamily="34" charset="-122"/>
                    <a:sym typeface="Calibri" pitchFamily="34" charset="0"/>
                  </a:endParaRPr>
                </a:p>
              </p:txBody>
            </p:sp>
          </p:grpSp>
          <p:pic>
            <p:nvPicPr>
              <p:cNvPr id="14360"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688137" y="4113075"/>
                <a:ext cx="1156829" cy="7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2" name="Picture 46" descr="C:\Users\yl0407\Desktop\T19左.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39401" y="4518254"/>
                <a:ext cx="1040011" cy="792000"/>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TextBox 56"/>
            <p:cNvSpPr>
              <a:spLocks noChangeArrowheads="1"/>
            </p:cNvSpPr>
            <p:nvPr/>
          </p:nvSpPr>
          <p:spPr bwMode="auto">
            <a:xfrm>
              <a:off x="706677" y="5373216"/>
              <a:ext cx="68294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lnSpc>
                  <a:spcPct val="150000"/>
                </a:lnSpc>
              </a:pPr>
              <a:r>
                <a:rPr lang="en-US" altLang="zh-CN" sz="1000" b="1" dirty="0" smtClean="0">
                  <a:solidFill>
                    <a:srgbClr val="3F3F3F"/>
                  </a:solidFill>
                  <a:latin typeface="Franklin Gothic Book" pitchFamily="34" charset="0"/>
                  <a:ea typeface="微软雅黑" pitchFamily="34" charset="-122"/>
                  <a:sym typeface="Calibri" pitchFamily="34" charset="0"/>
                </a:rPr>
                <a:t>SIP-</a:t>
              </a:r>
              <a:r>
                <a:rPr lang="en-US" altLang="zh-CN" sz="1000" b="1" dirty="0" smtClean="0">
                  <a:solidFill>
                    <a:srgbClr val="3F3F3F"/>
                  </a:solidFill>
                  <a:latin typeface="Franklin Gothic Book" pitchFamily="34" charset="0"/>
                  <a:ea typeface="微软雅黑" pitchFamily="34" charset="-122"/>
                  <a:sym typeface="Tahoma" pitchFamily="34" charset="0"/>
                </a:rPr>
                <a:t>T19P</a:t>
              </a:r>
              <a:endParaRPr lang="en-US" altLang="zh-CN" dirty="0">
                <a:latin typeface="Franklin Gothic Book" pitchFamily="34" charset="0"/>
                <a:ea typeface="微软雅黑" pitchFamily="34" charset="-122"/>
                <a:sym typeface="Calibri" pitchFamily="34" charset="0"/>
              </a:endParaRPr>
            </a:p>
          </p:txBody>
        </p:sp>
        <p:sp>
          <p:nvSpPr>
            <p:cNvPr id="51" name="TextBox 56"/>
            <p:cNvSpPr>
              <a:spLocks noChangeArrowheads="1"/>
            </p:cNvSpPr>
            <p:nvPr/>
          </p:nvSpPr>
          <p:spPr bwMode="auto">
            <a:xfrm>
              <a:off x="1810712" y="5229200"/>
              <a:ext cx="68294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lnSpc>
                  <a:spcPct val="150000"/>
                </a:lnSpc>
              </a:pPr>
              <a:r>
                <a:rPr lang="en-US" altLang="zh-CN" sz="1000" b="1" dirty="0">
                  <a:solidFill>
                    <a:srgbClr val="3F3F3F"/>
                  </a:solidFill>
                  <a:latin typeface="Franklin Gothic Book" pitchFamily="34" charset="0"/>
                  <a:ea typeface="微软雅黑" pitchFamily="34" charset="-122"/>
                  <a:sym typeface="Calibri" pitchFamily="34" charset="0"/>
                </a:rPr>
                <a:t>SIP-</a:t>
              </a:r>
              <a:r>
                <a:rPr lang="en-US" altLang="zh-CN" sz="1000" b="1" dirty="0">
                  <a:solidFill>
                    <a:srgbClr val="3F3F3F"/>
                  </a:solidFill>
                  <a:latin typeface="Franklin Gothic Book" pitchFamily="34" charset="0"/>
                  <a:ea typeface="微软雅黑" pitchFamily="34" charset="-122"/>
                  <a:sym typeface="Tahoma" pitchFamily="34" charset="0"/>
                </a:rPr>
                <a:t>T20P</a:t>
              </a:r>
              <a:endParaRPr lang="en-US" altLang="zh-CN" dirty="0">
                <a:latin typeface="Franklin Gothic Book" pitchFamily="34" charset="0"/>
                <a:ea typeface="微软雅黑" pitchFamily="34" charset="-122"/>
                <a:sym typeface="Calibri" pitchFamily="34" charset="0"/>
              </a:endParaRPr>
            </a:p>
          </p:txBody>
        </p:sp>
      </p:grpSp>
      <p:sp>
        <p:nvSpPr>
          <p:cNvPr id="69" name="TextBox 21"/>
          <p:cNvSpPr>
            <a:spLocks noChangeArrowheads="1"/>
          </p:cNvSpPr>
          <p:nvPr/>
        </p:nvSpPr>
        <p:spPr bwMode="auto">
          <a:xfrm>
            <a:off x="4141820" y="5949281"/>
            <a:ext cx="77542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lnSpc>
                <a:spcPct val="150000"/>
              </a:lnSpc>
            </a:pPr>
            <a:r>
              <a:rPr lang="en-US" altLang="zh-CN" sz="1000" b="1" dirty="0" smtClean="0">
                <a:solidFill>
                  <a:srgbClr val="3F3F3F"/>
                </a:solidFill>
                <a:latin typeface="Franklin Gothic Book" pitchFamily="34" charset="0"/>
                <a:ea typeface="微软雅黑" pitchFamily="34" charset="-122"/>
                <a:sym typeface="Calibri" pitchFamily="34" charset="0"/>
              </a:rPr>
              <a:t>EXP39</a:t>
            </a:r>
            <a:endParaRPr lang="en-US" altLang="zh-CN" dirty="0">
              <a:latin typeface="Franklin Gothic Book" pitchFamily="34" charset="0"/>
              <a:ea typeface="微软雅黑" pitchFamily="34" charset="-122"/>
              <a:sym typeface="Calibri" pitchFamily="34" charset="0"/>
            </a:endParaRPr>
          </a:p>
        </p:txBody>
      </p:sp>
      <p:sp>
        <p:nvSpPr>
          <p:cNvPr id="70" name="TextBox 21"/>
          <p:cNvSpPr>
            <a:spLocks noChangeArrowheads="1"/>
          </p:cNvSpPr>
          <p:nvPr/>
        </p:nvSpPr>
        <p:spPr bwMode="auto">
          <a:xfrm>
            <a:off x="5217271" y="5805265"/>
            <a:ext cx="73365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lnSpc>
                <a:spcPct val="150000"/>
              </a:lnSpc>
            </a:pPr>
            <a:r>
              <a:rPr lang="en-US" altLang="zh-CN" sz="1000" b="1" dirty="0" smtClean="0">
                <a:solidFill>
                  <a:srgbClr val="3F3F3F"/>
                </a:solidFill>
                <a:latin typeface="Franklin Gothic Book" pitchFamily="34" charset="0"/>
                <a:ea typeface="微软雅黑" pitchFamily="34" charset="-122"/>
                <a:sym typeface="Calibri" pitchFamily="34" charset="0"/>
              </a:rPr>
              <a:t>EXP40</a:t>
            </a:r>
            <a:endParaRPr lang="en-US" altLang="zh-CN" dirty="0">
              <a:latin typeface="Franklin Gothic Book" pitchFamily="34" charset="0"/>
              <a:ea typeface="微软雅黑" pitchFamily="34" charset="-122"/>
              <a:sym typeface="Calibri" pitchFamily="34" charset="0"/>
            </a:endParaRPr>
          </a:p>
        </p:txBody>
      </p:sp>
      <p:grpSp>
        <p:nvGrpSpPr>
          <p:cNvPr id="4" name="组合 3"/>
          <p:cNvGrpSpPr/>
          <p:nvPr/>
        </p:nvGrpSpPr>
        <p:grpSpPr>
          <a:xfrm>
            <a:off x="666731" y="5106022"/>
            <a:ext cx="8199328" cy="1519542"/>
            <a:chOff x="669625" y="5112943"/>
            <a:chExt cx="8234916" cy="1519542"/>
          </a:xfrm>
        </p:grpSpPr>
        <p:pic>
          <p:nvPicPr>
            <p:cNvPr id="65" name="图片 64"/>
            <p:cNvPicPr>
              <a:picLocks noChangeAspect="1"/>
            </p:cNvPicPr>
            <p:nvPr/>
          </p:nvPicPr>
          <p:blipFill rotWithShape="1">
            <a:blip r:embed="rId19" cstate="print">
              <a:extLst>
                <a:ext uri="{28A0092B-C50C-407E-A947-70E740481C1C}">
                  <a14:useLocalDpi xmlns:a14="http://schemas.microsoft.com/office/drawing/2010/main" val="0"/>
                </a:ext>
              </a:extLst>
            </a:blip>
            <a:srcRect b="4865"/>
            <a:stretch/>
          </p:blipFill>
          <p:spPr>
            <a:xfrm rot="26964">
              <a:off x="4083286" y="5316410"/>
              <a:ext cx="788526" cy="648000"/>
            </a:xfrm>
            <a:prstGeom prst="snip2DiagRect">
              <a:avLst>
                <a:gd name="adj1" fmla="val 0"/>
                <a:gd name="adj2" fmla="val 10103"/>
              </a:avLst>
            </a:prstGeom>
            <a:effectLst/>
          </p:spPr>
        </p:pic>
        <p:pic>
          <p:nvPicPr>
            <p:cNvPr id="66" name="Picture 2"/>
            <p:cNvPicPr>
              <a:picLocks noChangeAspect="1" noChangeArrowheads="1"/>
            </p:cNvPicPr>
            <p:nvPr/>
          </p:nvPicPr>
          <p:blipFill>
            <a:blip r:embed="rId20" cstate="print">
              <a:extLst>
                <a:ext uri="{28A0092B-C50C-407E-A947-70E740481C1C}">
                  <a14:useLocalDpi xmlns:a14="http://schemas.microsoft.com/office/drawing/2010/main" val="0"/>
                </a:ext>
              </a:extLst>
            </a:blip>
            <a:stretch>
              <a:fillRect/>
            </a:stretch>
          </p:blipFill>
          <p:spPr bwMode="auto">
            <a:xfrm>
              <a:off x="2026449" y="5510253"/>
              <a:ext cx="538073" cy="720000"/>
            </a:xfrm>
            <a:prstGeom prst="rect">
              <a:avLst/>
            </a:prstGeom>
            <a:noFill/>
            <a:ln w="9525">
              <a:noFill/>
              <a:miter lim="800000"/>
              <a:headEnd/>
              <a:tailEnd/>
            </a:ln>
          </p:spPr>
        </p:pic>
        <p:grpSp>
          <p:nvGrpSpPr>
            <p:cNvPr id="52" name="Group 2"/>
            <p:cNvGrpSpPr>
              <a:grpSpLocks/>
            </p:cNvGrpSpPr>
            <p:nvPr/>
          </p:nvGrpSpPr>
          <p:grpSpPr bwMode="auto">
            <a:xfrm>
              <a:off x="669625" y="5517232"/>
              <a:ext cx="8234916" cy="1115253"/>
              <a:chOff x="-19" y="-204397"/>
              <a:chExt cx="8198418" cy="1114549"/>
            </a:xfrm>
          </p:grpSpPr>
          <p:sp>
            <p:nvSpPr>
              <p:cNvPr id="53" name="TextBox 16"/>
              <p:cNvSpPr>
                <a:spLocks noChangeArrowheads="1"/>
              </p:cNvSpPr>
              <p:nvPr/>
            </p:nvSpPr>
            <p:spPr bwMode="auto">
              <a:xfrm>
                <a:off x="6388817" y="-204397"/>
                <a:ext cx="1809582" cy="307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altLang="zh-CN" sz="1400" b="1" dirty="0" smtClean="0">
                    <a:solidFill>
                      <a:schemeClr val="tx1">
                        <a:lumMod val="65000"/>
                        <a:lumOff val="35000"/>
                      </a:schemeClr>
                    </a:solidFill>
                    <a:latin typeface="Franklin Gothic Book" pitchFamily="34" charset="0"/>
                    <a:ea typeface="微软雅黑" pitchFamily="34" charset="-122"/>
                    <a:sym typeface="Tahoma" pitchFamily="34" charset="0"/>
                  </a:rPr>
                  <a:t>Accessories</a:t>
                </a:r>
                <a:endParaRPr lang="en-US" altLang="zh-CN" sz="1400" b="1" dirty="0">
                  <a:solidFill>
                    <a:schemeClr val="tx1">
                      <a:lumMod val="65000"/>
                      <a:lumOff val="35000"/>
                    </a:schemeClr>
                  </a:solidFill>
                  <a:latin typeface="Franklin Gothic Book" pitchFamily="34" charset="0"/>
                  <a:ea typeface="微软雅黑" pitchFamily="34" charset="-122"/>
                  <a:sym typeface="Calibri" pitchFamily="34" charset="0"/>
                </a:endParaRPr>
              </a:p>
            </p:txBody>
          </p:sp>
          <p:grpSp>
            <p:nvGrpSpPr>
              <p:cNvPr id="54" name="Group 4"/>
              <p:cNvGrpSpPr>
                <a:grpSpLocks/>
              </p:cNvGrpSpPr>
              <p:nvPr/>
            </p:nvGrpSpPr>
            <p:grpSpPr bwMode="auto">
              <a:xfrm>
                <a:off x="-19" y="304178"/>
                <a:ext cx="6338881" cy="605974"/>
                <a:chOff x="-19" y="304178"/>
                <a:chExt cx="6338881" cy="605974"/>
              </a:xfrm>
            </p:grpSpPr>
            <p:grpSp>
              <p:nvGrpSpPr>
                <p:cNvPr id="55" name="Group 5"/>
                <p:cNvGrpSpPr>
                  <a:grpSpLocks/>
                </p:cNvGrpSpPr>
                <p:nvPr/>
              </p:nvGrpSpPr>
              <p:grpSpPr bwMode="auto">
                <a:xfrm>
                  <a:off x="-19" y="304178"/>
                  <a:ext cx="6338881" cy="465344"/>
                  <a:chOff x="-19" y="304178"/>
                  <a:chExt cx="6338881" cy="465344"/>
                </a:xfrm>
              </p:grpSpPr>
              <p:sp>
                <p:nvSpPr>
                  <p:cNvPr id="58" name="TextBox 21"/>
                  <p:cNvSpPr>
                    <a:spLocks noChangeArrowheads="1"/>
                  </p:cNvSpPr>
                  <p:nvPr/>
                </p:nvSpPr>
                <p:spPr bwMode="auto">
                  <a:xfrm>
                    <a:off x="2356816" y="371304"/>
                    <a:ext cx="681866" cy="32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lnSpc>
                        <a:spcPct val="150000"/>
                      </a:lnSpc>
                    </a:pPr>
                    <a:r>
                      <a:rPr lang="en-US" altLang="zh-CN" sz="1000" b="1" dirty="0" smtClean="0">
                        <a:solidFill>
                          <a:srgbClr val="3F3F3F"/>
                        </a:solidFill>
                        <a:latin typeface="Franklin Gothic Book" pitchFamily="34" charset="0"/>
                        <a:ea typeface="微软雅黑" pitchFamily="34" charset="-122"/>
                        <a:sym typeface="Calibri" pitchFamily="34" charset="0"/>
                      </a:rPr>
                      <a:t>EXP38</a:t>
                    </a:r>
                    <a:endParaRPr lang="en-US" altLang="zh-CN" b="1" dirty="0">
                      <a:latin typeface="Franklin Gothic Book" pitchFamily="34" charset="0"/>
                      <a:ea typeface="微软雅黑" pitchFamily="34" charset="-122"/>
                      <a:sym typeface="Calibri" pitchFamily="34" charset="0"/>
                    </a:endParaRPr>
                  </a:p>
                </p:txBody>
              </p:sp>
              <p:sp>
                <p:nvSpPr>
                  <p:cNvPr id="59" name="TextBox 22"/>
                  <p:cNvSpPr>
                    <a:spLocks noChangeArrowheads="1"/>
                  </p:cNvSpPr>
                  <p:nvPr/>
                </p:nvSpPr>
                <p:spPr bwMode="auto">
                  <a:xfrm>
                    <a:off x="1295025" y="515229"/>
                    <a:ext cx="773791" cy="254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US" altLang="zh-CN" sz="1000" b="1" dirty="0" smtClean="0">
                        <a:solidFill>
                          <a:srgbClr val="3F3F3F"/>
                        </a:solidFill>
                        <a:latin typeface="Franklin Gothic Book" pitchFamily="34" charset="0"/>
                        <a:ea typeface="微软雅黑" pitchFamily="34" charset="-122"/>
                        <a:sym typeface="Tahoma" pitchFamily="34" charset="0"/>
                      </a:rPr>
                      <a:t>YHS32</a:t>
                    </a:r>
                    <a:endParaRPr lang="en-US" altLang="zh-CN" b="1" dirty="0">
                      <a:latin typeface="Franklin Gothic Book" pitchFamily="34" charset="0"/>
                      <a:ea typeface="微软雅黑" pitchFamily="34" charset="-122"/>
                      <a:sym typeface="Calibri" pitchFamily="34" charset="0"/>
                    </a:endParaRPr>
                  </a:p>
                </p:txBody>
              </p:sp>
              <p:sp>
                <p:nvSpPr>
                  <p:cNvPr id="60" name="右箭头 23"/>
                  <p:cNvSpPr>
                    <a:spLocks noChangeArrowheads="1"/>
                  </p:cNvSpPr>
                  <p:nvPr/>
                </p:nvSpPr>
                <p:spPr bwMode="auto">
                  <a:xfrm rot="21204954">
                    <a:off x="-19" y="304178"/>
                    <a:ext cx="6338881" cy="45690"/>
                  </a:xfrm>
                  <a:prstGeom prst="rightArrow">
                    <a:avLst>
                      <a:gd name="adj1" fmla="val 50000"/>
                      <a:gd name="adj2" fmla="val 59833"/>
                    </a:avLst>
                  </a:prstGeom>
                  <a:solidFill>
                    <a:srgbClr val="93895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zh-CN" altLang="en-US" b="1">
                      <a:solidFill>
                        <a:srgbClr val="3F3F3F"/>
                      </a:solidFill>
                      <a:latin typeface="Franklin Gothic Book" pitchFamily="34" charset="0"/>
                      <a:ea typeface="微软雅黑" pitchFamily="34" charset="-122"/>
                      <a:sym typeface="Tahoma" pitchFamily="34" charset="0"/>
                    </a:endParaRPr>
                  </a:p>
                </p:txBody>
              </p:sp>
            </p:grpSp>
            <p:sp>
              <p:nvSpPr>
                <p:cNvPr id="56" name="TextBox 19"/>
                <p:cNvSpPr>
                  <a:spLocks noChangeArrowheads="1"/>
                </p:cNvSpPr>
                <p:nvPr/>
              </p:nvSpPr>
              <p:spPr bwMode="auto">
                <a:xfrm>
                  <a:off x="176996" y="587191"/>
                  <a:ext cx="681866" cy="32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lnSpc>
                      <a:spcPct val="150000"/>
                    </a:lnSpc>
                  </a:pPr>
                  <a:r>
                    <a:rPr lang="en-US" altLang="zh-CN" sz="1000" b="1" dirty="0" smtClean="0">
                      <a:solidFill>
                        <a:srgbClr val="3F3F3F"/>
                      </a:solidFill>
                      <a:latin typeface="Franklin Gothic Book" pitchFamily="34" charset="0"/>
                      <a:ea typeface="微软雅黑" pitchFamily="34" charset="-122"/>
                      <a:sym typeface="Calibri" pitchFamily="34" charset="0"/>
                    </a:rPr>
                    <a:t>EHS36</a:t>
                  </a:r>
                  <a:endParaRPr lang="en-US" altLang="zh-CN" b="1" dirty="0">
                    <a:latin typeface="Franklin Gothic Book" pitchFamily="34" charset="0"/>
                    <a:ea typeface="微软雅黑" pitchFamily="34" charset="-122"/>
                    <a:sym typeface="Calibri" pitchFamily="34" charset="0"/>
                  </a:endParaRPr>
                </a:p>
              </p:txBody>
            </p:sp>
          </p:grpSp>
        </p:grpSp>
        <p:pic>
          <p:nvPicPr>
            <p:cNvPr id="64" name="图片 6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6964">
              <a:off x="2953196" y="5376184"/>
              <a:ext cx="759004" cy="612000"/>
            </a:xfrm>
            <a:prstGeom prst="rect">
              <a:avLst/>
            </a:prstGeom>
          </p:spPr>
        </p:pic>
        <p:pic>
          <p:nvPicPr>
            <p:cNvPr id="67" name="图片 6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024092" y="5157272"/>
              <a:ext cx="964167" cy="720000"/>
            </a:xfrm>
            <a:prstGeom prst="rect">
              <a:avLst/>
            </a:prstGeom>
          </p:spPr>
        </p:pic>
        <p:pic>
          <p:nvPicPr>
            <p:cNvPr id="68" name="Picture 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95016" y="5769524"/>
              <a:ext cx="759281" cy="539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2" descr="C:\Users\yl0075\Desktop\T4X  系列\USB-BLUETOOTH-DONGg-600px.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291377" y="5112943"/>
              <a:ext cx="428132" cy="62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2" name="TextBox 21"/>
          <p:cNvSpPr>
            <a:spLocks noChangeArrowheads="1"/>
          </p:cNvSpPr>
          <p:nvPr/>
        </p:nvSpPr>
        <p:spPr bwMode="auto">
          <a:xfrm>
            <a:off x="6276040" y="5661249"/>
            <a:ext cx="73365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lnSpc>
                <a:spcPct val="150000"/>
              </a:lnSpc>
            </a:pPr>
            <a:r>
              <a:rPr lang="en-US" altLang="zh-CN" sz="1000" b="1" dirty="0" smtClean="0">
                <a:solidFill>
                  <a:srgbClr val="3F3F3F"/>
                </a:solidFill>
                <a:latin typeface="Franklin Gothic Book" pitchFamily="34" charset="0"/>
                <a:ea typeface="微软雅黑" pitchFamily="34" charset="-122"/>
                <a:sym typeface="Calibri" pitchFamily="34" charset="0"/>
              </a:rPr>
              <a:t>BT40</a:t>
            </a:r>
            <a:endParaRPr lang="en-US" altLang="zh-CN" dirty="0">
              <a:latin typeface="Franklin Gothic Book" pitchFamily="34" charset="0"/>
              <a:ea typeface="微软雅黑" pitchFamily="34" charset="-122"/>
              <a:sym typeface="Calibri" pitchFamily="34" charset="0"/>
            </a:endParaRPr>
          </a:p>
        </p:txBody>
      </p:sp>
    </p:spTree>
    <p:extLst>
      <p:ext uri="{BB962C8B-B14F-4D97-AF65-F5344CB8AC3E}">
        <p14:creationId xmlns:p14="http://schemas.microsoft.com/office/powerpoint/2010/main" val="9259505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620348"/>
            <a:ext cx="3697711" cy="38722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6" name="内容占位符 3"/>
          <p:cNvSpPr txBox="1">
            <a:spLocks/>
          </p:cNvSpPr>
          <p:nvPr/>
        </p:nvSpPr>
        <p:spPr>
          <a:xfrm>
            <a:off x="107504" y="44624"/>
            <a:ext cx="7941568"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altLang="zh-CN" sz="2800" b="1" smtClean="0">
                <a:solidFill>
                  <a:schemeClr val="bg1"/>
                </a:solidFill>
                <a:ea typeface="微软雅黑" pitchFamily="34" charset="-122"/>
              </a:rPr>
              <a:t>IP Phones that Are Easy  to Install &amp; Use </a:t>
            </a:r>
            <a:endParaRPr lang="zh-TW" altLang="en-US" sz="2800" b="1" dirty="0">
              <a:solidFill>
                <a:schemeClr val="bg1"/>
              </a:solidFill>
              <a:ea typeface="+mj-ea"/>
            </a:endParaRPr>
          </a:p>
        </p:txBody>
      </p:sp>
      <p:sp>
        <p:nvSpPr>
          <p:cNvPr id="17" name="Content Placeholder 2"/>
          <p:cNvSpPr>
            <a:spLocks noGrp="1"/>
          </p:cNvSpPr>
          <p:nvPr/>
        </p:nvSpPr>
        <p:spPr bwMode="auto">
          <a:xfrm>
            <a:off x="5076056" y="2100574"/>
            <a:ext cx="3096344" cy="180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lvl="1">
              <a:lnSpc>
                <a:spcPct val="150000"/>
              </a:lnSpc>
            </a:pPr>
            <a:r>
              <a:rPr lang="en-US" altLang="zh-CN" b="1" dirty="0" smtClean="0">
                <a:latin typeface="+mn-lt"/>
                <a:ea typeface="微软雅黑" pitchFamily="34" charset="-122"/>
              </a:rPr>
              <a:t>For the End-User</a:t>
            </a:r>
          </a:p>
          <a:p>
            <a:pPr marL="637200" lvl="1" indent="-180000">
              <a:lnSpc>
                <a:spcPct val="150000"/>
              </a:lnSpc>
              <a:buFont typeface="Arial" panose="020B0604020202020204" pitchFamily="34" charset="0"/>
              <a:buChar char="•"/>
            </a:pPr>
            <a:r>
              <a:rPr lang="en-US" altLang="zh-CN" sz="1600" dirty="0" smtClean="0">
                <a:solidFill>
                  <a:schemeClr val="tx1">
                    <a:lumMod val="75000"/>
                    <a:lumOff val="25000"/>
                  </a:schemeClr>
                </a:solidFill>
                <a:latin typeface="+mn-lt"/>
                <a:ea typeface="微软雅黑" pitchFamily="34" charset="-122"/>
              </a:rPr>
              <a:t>Plug-and-play</a:t>
            </a:r>
          </a:p>
          <a:p>
            <a:pPr marL="637200" lvl="1" indent="-180000">
              <a:lnSpc>
                <a:spcPct val="150000"/>
              </a:lnSpc>
              <a:buFont typeface="Arial" panose="020B0604020202020204" pitchFamily="34" charset="0"/>
              <a:buChar char="•"/>
            </a:pPr>
            <a:r>
              <a:rPr lang="en-US" altLang="zh-CN" sz="1600" dirty="0" smtClean="0">
                <a:solidFill>
                  <a:schemeClr val="tx1">
                    <a:lumMod val="75000"/>
                    <a:lumOff val="25000"/>
                  </a:schemeClr>
                </a:solidFill>
                <a:latin typeface="+mn-lt"/>
                <a:ea typeface="微软雅黑" pitchFamily="34" charset="-122"/>
              </a:rPr>
              <a:t>Easy-to-use</a:t>
            </a:r>
          </a:p>
          <a:p>
            <a:pPr lvl="1">
              <a:lnSpc>
                <a:spcPct val="150000"/>
              </a:lnSpc>
            </a:pPr>
            <a:endParaRPr lang="en-US" altLang="zh-CN" sz="1600" dirty="0" smtClean="0">
              <a:solidFill>
                <a:schemeClr val="tx1">
                  <a:lumMod val="75000"/>
                  <a:lumOff val="25000"/>
                </a:schemeClr>
              </a:solidFill>
              <a:latin typeface="+mn-lt"/>
              <a:ea typeface="微软雅黑" pitchFamily="34" charset="-122"/>
            </a:endParaRPr>
          </a:p>
        </p:txBody>
      </p:sp>
      <p:sp>
        <p:nvSpPr>
          <p:cNvPr id="18" name="矩形 17"/>
          <p:cNvSpPr/>
          <p:nvPr/>
        </p:nvSpPr>
        <p:spPr>
          <a:xfrm>
            <a:off x="5102667" y="3556489"/>
            <a:ext cx="3960440" cy="1615827"/>
          </a:xfrm>
          <a:prstGeom prst="rect">
            <a:avLst/>
          </a:prstGeom>
        </p:spPr>
        <p:txBody>
          <a:bodyPr wrap="square">
            <a:spAutoFit/>
          </a:bodyPr>
          <a:lstStyle/>
          <a:p>
            <a:pPr lvl="1">
              <a:lnSpc>
                <a:spcPct val="150000"/>
              </a:lnSpc>
            </a:pPr>
            <a:r>
              <a:rPr lang="en-US" altLang="zh-CN" b="1" dirty="0">
                <a:latin typeface="+mn-lt"/>
                <a:ea typeface="微软雅黑" pitchFamily="34" charset="-122"/>
              </a:rPr>
              <a:t>For </a:t>
            </a:r>
            <a:r>
              <a:rPr lang="en-US" altLang="zh-CN" b="1" dirty="0" smtClean="0">
                <a:latin typeface="+mn-lt"/>
                <a:ea typeface="微软雅黑" pitchFamily="34" charset="-122"/>
              </a:rPr>
              <a:t>the </a:t>
            </a:r>
            <a:r>
              <a:rPr lang="en-US" altLang="zh-CN" b="1" dirty="0">
                <a:latin typeface="+mn-lt"/>
                <a:ea typeface="微软雅黑" pitchFamily="34" charset="-122"/>
              </a:rPr>
              <a:t>Partner</a:t>
            </a:r>
          </a:p>
          <a:p>
            <a:pPr marL="637200" lvl="1" indent="-180000">
              <a:lnSpc>
                <a:spcPct val="150000"/>
              </a:lnSpc>
              <a:buFont typeface="Arial" panose="020B0604020202020204" pitchFamily="34" charset="0"/>
              <a:buChar char="•"/>
            </a:pPr>
            <a:r>
              <a:rPr lang="en-US" altLang="zh-CN" sz="1600" dirty="0">
                <a:solidFill>
                  <a:schemeClr val="tx1">
                    <a:lumMod val="75000"/>
                    <a:lumOff val="25000"/>
                  </a:schemeClr>
                </a:solidFill>
                <a:latin typeface="+mn-lt"/>
                <a:ea typeface="微软雅黑" pitchFamily="34" charset="-122"/>
              </a:rPr>
              <a:t>Easy to </a:t>
            </a:r>
            <a:r>
              <a:rPr lang="en-US" altLang="zh-CN" sz="1600" dirty="0" smtClean="0">
                <a:solidFill>
                  <a:schemeClr val="tx1">
                    <a:lumMod val="75000"/>
                    <a:lumOff val="25000"/>
                  </a:schemeClr>
                </a:solidFill>
                <a:latin typeface="+mn-lt"/>
                <a:ea typeface="微软雅黑" pitchFamily="34" charset="-122"/>
              </a:rPr>
              <a:t>deploy</a:t>
            </a:r>
            <a:r>
              <a:rPr lang="en-US" altLang="zh-CN" sz="1600" dirty="0">
                <a:solidFill>
                  <a:schemeClr val="tx1">
                    <a:lumMod val="75000"/>
                    <a:lumOff val="25000"/>
                  </a:schemeClr>
                </a:solidFill>
                <a:latin typeface="+mn-lt"/>
                <a:ea typeface="微软雅黑" pitchFamily="34" charset="-122"/>
              </a:rPr>
              <a:t>-</a:t>
            </a:r>
            <a:r>
              <a:rPr lang="en-US" altLang="zh-CN" sz="1600" dirty="0" smtClean="0">
                <a:solidFill>
                  <a:schemeClr val="tx1">
                    <a:lumMod val="75000"/>
                    <a:lumOff val="25000"/>
                  </a:schemeClr>
                </a:solidFill>
                <a:latin typeface="+mn-lt"/>
                <a:ea typeface="微软雅黑" pitchFamily="34" charset="-122"/>
              </a:rPr>
              <a:t>saves time</a:t>
            </a:r>
            <a:endParaRPr lang="en-US" altLang="zh-CN" sz="1600" dirty="0">
              <a:solidFill>
                <a:schemeClr val="tx1">
                  <a:lumMod val="75000"/>
                  <a:lumOff val="25000"/>
                </a:schemeClr>
              </a:solidFill>
              <a:latin typeface="+mn-lt"/>
              <a:ea typeface="微软雅黑" pitchFamily="34" charset="-122"/>
            </a:endParaRPr>
          </a:p>
          <a:p>
            <a:pPr marL="637200" lvl="1" indent="-180000">
              <a:lnSpc>
                <a:spcPct val="150000"/>
              </a:lnSpc>
              <a:buFont typeface="Arial" panose="020B0604020202020204" pitchFamily="34" charset="0"/>
              <a:buChar char="•"/>
            </a:pPr>
            <a:r>
              <a:rPr lang="en-US" altLang="zh-CN" sz="1600" dirty="0">
                <a:solidFill>
                  <a:schemeClr val="tx1">
                    <a:lumMod val="75000"/>
                    <a:lumOff val="25000"/>
                  </a:schemeClr>
                </a:solidFill>
                <a:latin typeface="+mn-lt"/>
                <a:ea typeface="微软雅黑" pitchFamily="34" charset="-122"/>
              </a:rPr>
              <a:t>Easy to </a:t>
            </a:r>
            <a:r>
              <a:rPr lang="en-US" altLang="zh-CN" sz="1600" dirty="0" smtClean="0">
                <a:solidFill>
                  <a:schemeClr val="tx1">
                    <a:lumMod val="75000"/>
                    <a:lumOff val="25000"/>
                  </a:schemeClr>
                </a:solidFill>
                <a:latin typeface="+mn-lt"/>
                <a:ea typeface="微软雅黑" pitchFamily="34" charset="-122"/>
              </a:rPr>
              <a:t>operate-low </a:t>
            </a:r>
            <a:r>
              <a:rPr lang="en-US" altLang="zh-CN" sz="1600" dirty="0" smtClean="0">
                <a:solidFill>
                  <a:schemeClr val="tx1">
                    <a:lumMod val="75000"/>
                    <a:lumOff val="25000"/>
                  </a:schemeClr>
                </a:solidFill>
                <a:latin typeface="+mn-lt"/>
                <a:ea typeface="微软雅黑" pitchFamily="34" charset="-122"/>
              </a:rPr>
              <a:t>training cost</a:t>
            </a:r>
            <a:endParaRPr lang="en-US" altLang="zh-CN" sz="1600" dirty="0">
              <a:solidFill>
                <a:schemeClr val="tx1">
                  <a:lumMod val="75000"/>
                  <a:lumOff val="25000"/>
                </a:schemeClr>
              </a:solidFill>
              <a:latin typeface="+mn-lt"/>
              <a:ea typeface="微软雅黑" pitchFamily="34" charset="-122"/>
            </a:endParaRPr>
          </a:p>
          <a:p>
            <a:pPr marL="637200" lvl="1" indent="-180000">
              <a:lnSpc>
                <a:spcPct val="150000"/>
              </a:lnSpc>
              <a:buFont typeface="Arial" panose="020B0604020202020204" pitchFamily="34" charset="0"/>
              <a:buChar char="•"/>
            </a:pPr>
            <a:r>
              <a:rPr lang="en-US" altLang="zh-CN" sz="1600" dirty="0" smtClean="0">
                <a:solidFill>
                  <a:schemeClr val="tx1">
                    <a:lumMod val="75000"/>
                    <a:lumOff val="25000"/>
                  </a:schemeClr>
                </a:solidFill>
                <a:latin typeface="+mn-lt"/>
                <a:ea typeface="微软雅黑" pitchFamily="34" charset="-122"/>
              </a:rPr>
              <a:t>Fully-compatible </a:t>
            </a:r>
            <a:r>
              <a:rPr lang="en-US" altLang="zh-CN" sz="1600" dirty="0">
                <a:solidFill>
                  <a:schemeClr val="tx1">
                    <a:lumMod val="75000"/>
                    <a:lumOff val="25000"/>
                  </a:schemeClr>
                </a:solidFill>
                <a:latin typeface="+mn-lt"/>
                <a:ea typeface="微软雅黑" pitchFamily="34" charset="-122"/>
              </a:rPr>
              <a:t>with my </a:t>
            </a:r>
            <a:r>
              <a:rPr lang="en-US" altLang="zh-CN" sz="1600" dirty="0" smtClean="0">
                <a:solidFill>
                  <a:schemeClr val="tx1">
                    <a:lumMod val="75000"/>
                    <a:lumOff val="25000"/>
                  </a:schemeClr>
                </a:solidFill>
                <a:latin typeface="+mn-lt"/>
                <a:ea typeface="微软雅黑" pitchFamily="34" charset="-122"/>
              </a:rPr>
              <a:t>system</a:t>
            </a:r>
            <a:endParaRPr lang="en-US" altLang="zh-CN" sz="1600" dirty="0">
              <a:solidFill>
                <a:schemeClr val="tx1">
                  <a:lumMod val="75000"/>
                  <a:lumOff val="25000"/>
                </a:schemeClr>
              </a:solidFill>
              <a:latin typeface="+mn-lt"/>
              <a:ea typeface="微软雅黑" pitchFamily="34" charset="-122"/>
            </a:endParaRPr>
          </a:p>
        </p:txBody>
      </p:sp>
    </p:spTree>
    <p:extLst>
      <p:ext uri="{BB962C8B-B14F-4D97-AF65-F5344CB8AC3E}">
        <p14:creationId xmlns:p14="http://schemas.microsoft.com/office/powerpoint/2010/main" val="23779871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6">
      <a:majorFont>
        <a:latin typeface="Franklin Gothic Medium"/>
        <a:ea typeface="宋体"/>
        <a:cs typeface=""/>
      </a:majorFont>
      <a:minorFont>
        <a:latin typeface="Franklin Gothic Book"/>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佈景主題">
  <a:themeElements>
    <a:clrScheme name="自定义 1">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夏至">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C0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1.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objectDefaults>
  <a:extraClrSchemeLst/>
</a:theme>
</file>

<file path=ppt/theme/theme12.xml><?xml version="1.0" encoding="utf-8"?>
<a:theme xmlns:a="http://schemas.openxmlformats.org/drawingml/2006/main" name="9_Office 佈景主題">
  <a:themeElements>
    <a:clrScheme name="自定义 1">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夏至">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C0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自定义 1">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夏至">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C0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1_Office 佈景主題">
  <a:themeElements>
    <a:clrScheme name="自定义 1">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自定义 5">
      <a:majorFont>
        <a:latin typeface="Franklin Gothic Medium"/>
        <a:ea typeface="微软雅黑"/>
        <a:cs typeface=""/>
      </a:majorFont>
      <a:minorFont>
        <a:latin typeface="Franklin Gothic Book"/>
        <a:ea typeface="黑体"/>
        <a:cs typeface=""/>
      </a:minorFont>
    </a:fontScheme>
    <a:fmtScheme name="夏至">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C0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2_Office 佈景主題">
  <a:themeElements>
    <a:clrScheme name="自定义 1">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夏至">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C0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xml><?xml version="1.0" encoding="utf-8"?>
<a:theme xmlns:a="http://schemas.openxmlformats.org/drawingml/2006/main" name="3_Office 佈景主題">
  <a:themeElements>
    <a:clrScheme name="自定义 1">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夏至">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C0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6.xml><?xml version="1.0" encoding="utf-8"?>
<a:theme xmlns:a="http://schemas.openxmlformats.org/drawingml/2006/main" name="4_Office 佈景主題">
  <a:themeElements>
    <a:clrScheme name="自定义 1">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夏至">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C0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7.xml><?xml version="1.0" encoding="utf-8"?>
<a:theme xmlns:a="http://schemas.openxmlformats.org/drawingml/2006/main" name="5_Office 佈景主題">
  <a:themeElements>
    <a:clrScheme name="自定义 1">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夏至">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C0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8.xml><?xml version="1.0" encoding="utf-8"?>
<a:theme xmlns:a="http://schemas.openxmlformats.org/drawingml/2006/main" name="6_Office 佈景主題">
  <a:themeElements>
    <a:clrScheme name="自定义 1">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夏至">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C0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9.xml><?xml version="1.0" encoding="utf-8"?>
<a:theme xmlns:a="http://schemas.openxmlformats.org/drawingml/2006/main" name="7_Office 佈景主題">
  <a:themeElements>
    <a:clrScheme name="自定义 1">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夏至">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C0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1224</TotalTime>
  <Words>1157</Words>
  <Application>Microsoft Office PowerPoint</Application>
  <PresentationFormat>全屏显示(4:3)</PresentationFormat>
  <Paragraphs>263</Paragraphs>
  <Slides>29</Slides>
  <Notes>11</Notes>
  <HiddenSlides>0</HiddenSlides>
  <MMClips>0</MMClips>
  <ScaleCrop>false</ScaleCrop>
  <HeadingPairs>
    <vt:vector size="6" baseType="variant">
      <vt:variant>
        <vt:lpstr>主题</vt:lpstr>
      </vt:variant>
      <vt:variant>
        <vt:i4>12</vt:i4>
      </vt:variant>
      <vt:variant>
        <vt:lpstr>嵌入 OLE 服务器</vt:lpstr>
      </vt:variant>
      <vt:variant>
        <vt:i4>2</vt:i4>
      </vt:variant>
      <vt:variant>
        <vt:lpstr>幻灯片标题</vt:lpstr>
      </vt:variant>
      <vt:variant>
        <vt:i4>29</vt:i4>
      </vt:variant>
    </vt:vector>
  </HeadingPairs>
  <TitlesOfParts>
    <vt:vector size="43" baseType="lpstr">
      <vt:lpstr>Office 主题</vt:lpstr>
      <vt:lpstr>Office 佈景主題</vt:lpstr>
      <vt:lpstr>1_Office 佈景主題</vt:lpstr>
      <vt:lpstr>2_Office 佈景主題</vt:lpstr>
      <vt:lpstr>3_Office 佈景主題</vt:lpstr>
      <vt:lpstr>4_Office 佈景主題</vt:lpstr>
      <vt:lpstr>5_Office 佈景主題</vt:lpstr>
      <vt:lpstr>6_Office 佈景主題</vt:lpstr>
      <vt:lpstr>7_Office 佈景主題</vt:lpstr>
      <vt:lpstr>8_Office 佈景主題</vt:lpstr>
      <vt:lpstr>2_Office 主题</vt:lpstr>
      <vt:lpstr>9_Office 佈景主題</vt:lpstr>
      <vt:lpstr>BMP 图像</vt:lpstr>
      <vt:lpstr>工作表</vt:lpstr>
      <vt:lpstr>Yealink, Your Best Choice</vt:lpstr>
      <vt:lpstr>Agenda</vt:lpstr>
      <vt:lpstr>   About  Yealink</vt:lpstr>
      <vt:lpstr>PowerPoint 演示文稿</vt:lpstr>
      <vt:lpstr>PowerPoint 演示文稿</vt:lpstr>
      <vt:lpstr>PowerPoint 演示文稿</vt:lpstr>
      <vt:lpstr>Why Yealink</vt:lpstr>
      <vt:lpstr>PowerPoint 演示文稿</vt:lpstr>
      <vt:lpstr>PowerPoint 演示文稿</vt:lpstr>
      <vt:lpstr>High Standard</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Yealink, Your Best Choice</dc:title>
  <dc:creator>Administrator</dc:creator>
  <cp:lastModifiedBy>陈小凤</cp:lastModifiedBy>
  <cp:revision>139</cp:revision>
  <dcterms:created xsi:type="dcterms:W3CDTF">2014-05-26T03:26:22Z</dcterms:created>
  <dcterms:modified xsi:type="dcterms:W3CDTF">2014-09-11T13:24:29Z</dcterms:modified>
</cp:coreProperties>
</file>