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684" r:id="rId3"/>
    <p:sldMasterId id="2147483672" r:id="rId4"/>
  </p:sldMasterIdLst>
  <p:notesMasterIdLst>
    <p:notesMasterId r:id="rId57"/>
  </p:notesMasterIdLst>
  <p:sldIdLst>
    <p:sldId id="457" r:id="rId5"/>
    <p:sldId id="440" r:id="rId6"/>
    <p:sldId id="648" r:id="rId7"/>
    <p:sldId id="655" r:id="rId8"/>
    <p:sldId id="638" r:id="rId9"/>
    <p:sldId id="653" r:id="rId10"/>
    <p:sldId id="650" r:id="rId11"/>
    <p:sldId id="654" r:id="rId12"/>
    <p:sldId id="651" r:id="rId13"/>
    <p:sldId id="709" r:id="rId14"/>
    <p:sldId id="656" r:id="rId15"/>
    <p:sldId id="657" r:id="rId16"/>
    <p:sldId id="659" r:id="rId17"/>
    <p:sldId id="660" r:id="rId18"/>
    <p:sldId id="637" r:id="rId19"/>
    <p:sldId id="662" r:id="rId20"/>
    <p:sldId id="661" r:id="rId21"/>
    <p:sldId id="663" r:id="rId22"/>
    <p:sldId id="666" r:id="rId23"/>
    <p:sldId id="664" r:id="rId24"/>
    <p:sldId id="667" r:id="rId25"/>
    <p:sldId id="665" r:id="rId26"/>
    <p:sldId id="668" r:id="rId27"/>
    <p:sldId id="669" r:id="rId28"/>
    <p:sldId id="692" r:id="rId29"/>
    <p:sldId id="670" r:id="rId30"/>
    <p:sldId id="687" r:id="rId31"/>
    <p:sldId id="672" r:id="rId32"/>
    <p:sldId id="673" r:id="rId33"/>
    <p:sldId id="674" r:id="rId34"/>
    <p:sldId id="693" r:id="rId35"/>
    <p:sldId id="675" r:id="rId36"/>
    <p:sldId id="689" r:id="rId37"/>
    <p:sldId id="688" r:id="rId38"/>
    <p:sldId id="690" r:id="rId39"/>
    <p:sldId id="691" r:id="rId40"/>
    <p:sldId id="694" r:id="rId41"/>
    <p:sldId id="695" r:id="rId42"/>
    <p:sldId id="696" r:id="rId43"/>
    <p:sldId id="697" r:id="rId44"/>
    <p:sldId id="698" r:id="rId45"/>
    <p:sldId id="699" r:id="rId46"/>
    <p:sldId id="700" r:id="rId47"/>
    <p:sldId id="701" r:id="rId48"/>
    <p:sldId id="702" r:id="rId49"/>
    <p:sldId id="703" r:id="rId50"/>
    <p:sldId id="704" r:id="rId51"/>
    <p:sldId id="705" r:id="rId52"/>
    <p:sldId id="706" r:id="rId53"/>
    <p:sldId id="707" r:id="rId54"/>
    <p:sldId id="708" r:id="rId55"/>
    <p:sldId id="273" r:id="rId56"/>
  </p:sldIdLst>
  <p:sldSz cx="9144000" cy="6858000" type="screen4x3"/>
  <p:notesSz cx="6858000" cy="9144000"/>
  <p:defaultTextStyle>
    <a:defPPr>
      <a:defRPr lang="zh-CN"/>
    </a:defPPr>
    <a:lvl1pPr algn="l" rtl="0" fontAlgn="base">
      <a:spcBef>
        <a:spcPct val="0"/>
      </a:spcBef>
      <a:spcAft>
        <a:spcPct val="0"/>
      </a:spcAft>
      <a:defRPr sz="1600" kern="1200">
        <a:solidFill>
          <a:schemeClr val="tx1"/>
        </a:solidFill>
        <a:latin typeface="Arial" charset="0"/>
        <a:ea typeface="宋体" charset="-122"/>
        <a:cs typeface="+mn-cs"/>
      </a:defRPr>
    </a:lvl1pPr>
    <a:lvl2pPr marL="457200" algn="l" rtl="0" fontAlgn="base">
      <a:spcBef>
        <a:spcPct val="0"/>
      </a:spcBef>
      <a:spcAft>
        <a:spcPct val="0"/>
      </a:spcAft>
      <a:defRPr sz="1600" kern="1200">
        <a:solidFill>
          <a:schemeClr val="tx1"/>
        </a:solidFill>
        <a:latin typeface="Arial" charset="0"/>
        <a:ea typeface="宋体" charset="-122"/>
        <a:cs typeface="+mn-cs"/>
      </a:defRPr>
    </a:lvl2pPr>
    <a:lvl3pPr marL="914400" algn="l" rtl="0" fontAlgn="base">
      <a:spcBef>
        <a:spcPct val="0"/>
      </a:spcBef>
      <a:spcAft>
        <a:spcPct val="0"/>
      </a:spcAft>
      <a:defRPr sz="1600" kern="1200">
        <a:solidFill>
          <a:schemeClr val="tx1"/>
        </a:solidFill>
        <a:latin typeface="Arial" charset="0"/>
        <a:ea typeface="宋体" charset="-122"/>
        <a:cs typeface="+mn-cs"/>
      </a:defRPr>
    </a:lvl3pPr>
    <a:lvl4pPr marL="1371600" algn="l" rtl="0" fontAlgn="base">
      <a:spcBef>
        <a:spcPct val="0"/>
      </a:spcBef>
      <a:spcAft>
        <a:spcPct val="0"/>
      </a:spcAft>
      <a:defRPr sz="1600" kern="1200">
        <a:solidFill>
          <a:schemeClr val="tx1"/>
        </a:solidFill>
        <a:latin typeface="Arial" charset="0"/>
        <a:ea typeface="宋体" charset="-122"/>
        <a:cs typeface="+mn-cs"/>
      </a:defRPr>
    </a:lvl4pPr>
    <a:lvl5pPr marL="1828800" algn="l" rtl="0" fontAlgn="base">
      <a:spcBef>
        <a:spcPct val="0"/>
      </a:spcBef>
      <a:spcAft>
        <a:spcPct val="0"/>
      </a:spcAft>
      <a:defRPr sz="1600" kern="1200">
        <a:solidFill>
          <a:schemeClr val="tx1"/>
        </a:solidFill>
        <a:latin typeface="Arial" charset="0"/>
        <a:ea typeface="宋体" charset="-122"/>
        <a:cs typeface="+mn-cs"/>
      </a:defRPr>
    </a:lvl5pPr>
    <a:lvl6pPr marL="2286000" algn="l" defTabSz="914400" rtl="0" eaLnBrk="1" latinLnBrk="0" hangingPunct="1">
      <a:defRPr sz="1600" kern="1200">
        <a:solidFill>
          <a:schemeClr val="tx1"/>
        </a:solidFill>
        <a:latin typeface="Arial" charset="0"/>
        <a:ea typeface="宋体" charset="-122"/>
        <a:cs typeface="+mn-cs"/>
      </a:defRPr>
    </a:lvl6pPr>
    <a:lvl7pPr marL="2743200" algn="l" defTabSz="914400" rtl="0" eaLnBrk="1" latinLnBrk="0" hangingPunct="1">
      <a:defRPr sz="1600" kern="1200">
        <a:solidFill>
          <a:schemeClr val="tx1"/>
        </a:solidFill>
        <a:latin typeface="Arial" charset="0"/>
        <a:ea typeface="宋体" charset="-122"/>
        <a:cs typeface="+mn-cs"/>
      </a:defRPr>
    </a:lvl7pPr>
    <a:lvl8pPr marL="3200400" algn="l" defTabSz="914400" rtl="0" eaLnBrk="1" latinLnBrk="0" hangingPunct="1">
      <a:defRPr sz="1600" kern="1200">
        <a:solidFill>
          <a:schemeClr val="tx1"/>
        </a:solidFill>
        <a:latin typeface="Arial" charset="0"/>
        <a:ea typeface="宋体" charset="-122"/>
        <a:cs typeface="+mn-cs"/>
      </a:defRPr>
    </a:lvl8pPr>
    <a:lvl9pPr marL="3657600" algn="l" defTabSz="914400" rtl="0" eaLnBrk="1" latinLnBrk="0" hangingPunct="1">
      <a:defRPr sz="1600" kern="1200">
        <a:solidFill>
          <a:schemeClr val="tx1"/>
        </a:solidFill>
        <a:latin typeface="Arial" charset="0"/>
        <a:ea typeface="宋体"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myWang" initials="karmy"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55"/>
    <a:srgbClr val="64934A"/>
    <a:srgbClr val="79FBEF"/>
    <a:srgbClr val="A0BE7D"/>
    <a:srgbClr val="005A3C"/>
    <a:srgbClr val="FF9900"/>
    <a:srgbClr val="F9E02B"/>
    <a:srgbClr val="FFC905"/>
    <a:srgbClr val="FFBE00"/>
    <a:srgbClr val="4070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52" autoAdjust="0"/>
    <p:restoredTop sz="80702" autoAdjust="0"/>
  </p:normalViewPr>
  <p:slideViewPr>
    <p:cSldViewPr>
      <p:cViewPr>
        <p:scale>
          <a:sx n="66" d="100"/>
          <a:sy n="66" d="100"/>
        </p:scale>
        <p:origin x="-1272" y="150"/>
      </p:cViewPr>
      <p:guideLst>
        <p:guide orient="horz" pos="2160"/>
        <p:guide pos="2880"/>
      </p:guideLst>
    </p:cSldViewPr>
  </p:slideViewPr>
  <p:outlineViewPr>
    <p:cViewPr>
      <p:scale>
        <a:sx n="33" d="100"/>
        <a:sy n="33" d="100"/>
      </p:scale>
      <p:origin x="234" y="9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5C9849-3968-4474-BCAF-073809B7705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zh-CN" altLang="en-US"/>
        </a:p>
      </dgm:t>
    </dgm:pt>
    <dgm:pt modelId="{0B31AF10-476A-4B47-B66B-30087B82DD9D}">
      <dgm:prSet phldrT="[文本]"/>
      <dgm:spPr>
        <a:solidFill>
          <a:srgbClr val="005A3C"/>
        </a:solidFill>
      </dgm:spPr>
      <dgm:t>
        <a:bodyPr/>
        <a:lstStyle/>
        <a:p>
          <a:r>
            <a:rPr lang="en-US" altLang="zh-CN" b="1" dirty="0" smtClean="0">
              <a:latin typeface="Trebuchet MS" pitchFamily="34" charset="0"/>
            </a:rPr>
            <a:t>Yealink Phone</a:t>
          </a:r>
          <a:endParaRPr lang="zh-CN" altLang="en-US" b="1" dirty="0">
            <a:latin typeface="Trebuchet MS" pitchFamily="34" charset="0"/>
          </a:endParaRPr>
        </a:p>
      </dgm:t>
    </dgm:pt>
    <dgm:pt modelId="{B08B7D78-A1D4-4582-B890-D1B797CEB5DD}" type="parTrans" cxnId="{6D8F568B-4D70-443B-8F9C-5B45B2DCDE4D}">
      <dgm:prSet/>
      <dgm:spPr/>
      <dgm:t>
        <a:bodyPr/>
        <a:lstStyle/>
        <a:p>
          <a:endParaRPr lang="zh-CN" altLang="en-US"/>
        </a:p>
      </dgm:t>
    </dgm:pt>
    <dgm:pt modelId="{8585ACFF-056E-43D9-BABA-8116BD09A239}" type="sibTrans" cxnId="{6D8F568B-4D70-443B-8F9C-5B45B2DCDE4D}">
      <dgm:prSet/>
      <dgm:spPr/>
      <dgm:t>
        <a:bodyPr/>
        <a:lstStyle/>
        <a:p>
          <a:endParaRPr lang="zh-CN" altLang="en-US"/>
        </a:p>
      </dgm:t>
    </dgm:pt>
    <dgm:pt modelId="{4DE6DA94-C720-49D5-904F-8067DE7450C0}">
      <dgm:prSet phldrT="[文本]" custT="1"/>
      <dgm:spPr>
        <a:solidFill>
          <a:srgbClr val="00B050"/>
        </a:solidFill>
      </dgm:spPr>
      <dgm:t>
        <a:bodyPr/>
        <a:lstStyle/>
        <a:p>
          <a:r>
            <a:rPr lang="en-US" altLang="zh-CN" sz="2200" b="1" dirty="0" smtClean="0">
              <a:latin typeface="Trebuchet MS" pitchFamily="34" charset="0"/>
            </a:rPr>
            <a:t>TI Solution</a:t>
          </a:r>
          <a:endParaRPr lang="zh-CN" altLang="en-US" sz="2200" b="1" dirty="0">
            <a:latin typeface="Trebuchet MS" pitchFamily="34" charset="0"/>
          </a:endParaRPr>
        </a:p>
      </dgm:t>
    </dgm:pt>
    <dgm:pt modelId="{D6795E8A-76F0-4402-8528-983C712A9C07}" type="parTrans" cxnId="{A3FCBFA4-71D1-4AB9-9CD1-1FC3E1FAF04E}">
      <dgm:prSet/>
      <dgm:spPr/>
      <dgm:t>
        <a:bodyPr/>
        <a:lstStyle/>
        <a:p>
          <a:endParaRPr lang="zh-CN" altLang="en-US"/>
        </a:p>
      </dgm:t>
    </dgm:pt>
    <dgm:pt modelId="{36C8DD59-BA16-4C8D-BE66-03376A0AAF98}" type="sibTrans" cxnId="{A3FCBFA4-71D1-4AB9-9CD1-1FC3E1FAF04E}">
      <dgm:prSet/>
      <dgm:spPr/>
      <dgm:t>
        <a:bodyPr/>
        <a:lstStyle/>
        <a:p>
          <a:endParaRPr lang="zh-CN" altLang="en-US"/>
        </a:p>
      </dgm:t>
    </dgm:pt>
    <dgm:pt modelId="{EC97D2BB-5467-469C-8E26-CBF33FB732F7}">
      <dgm:prSet phldrT="[文本]" custT="1"/>
      <dgm:spPr>
        <a:solidFill>
          <a:srgbClr val="00B050"/>
        </a:solidFill>
      </dgm:spPr>
      <dgm:t>
        <a:bodyPr/>
        <a:lstStyle/>
        <a:p>
          <a:r>
            <a:rPr lang="en-US" altLang="zh-CN" sz="2200" b="1" dirty="0" smtClean="0">
              <a:latin typeface="Trebuchet MS" pitchFamily="34" charset="0"/>
            </a:rPr>
            <a:t>HD Voice</a:t>
          </a:r>
          <a:endParaRPr lang="zh-CN" altLang="en-US" sz="2200" b="1" dirty="0" smtClean="0">
            <a:latin typeface="Trebuchet MS" pitchFamily="34" charset="0"/>
          </a:endParaRPr>
        </a:p>
      </dgm:t>
    </dgm:pt>
    <dgm:pt modelId="{318E3E0B-8F4E-429F-BA50-50228E55AF01}" type="parTrans" cxnId="{726D125B-D2E1-41D0-8DF0-70D7303F5E38}">
      <dgm:prSet/>
      <dgm:spPr/>
      <dgm:t>
        <a:bodyPr/>
        <a:lstStyle/>
        <a:p>
          <a:endParaRPr lang="zh-CN" altLang="en-US"/>
        </a:p>
      </dgm:t>
    </dgm:pt>
    <dgm:pt modelId="{2EE1050E-F3C5-4BEE-A5B8-7858C31C155A}" type="sibTrans" cxnId="{726D125B-D2E1-41D0-8DF0-70D7303F5E38}">
      <dgm:prSet/>
      <dgm:spPr/>
      <dgm:t>
        <a:bodyPr/>
        <a:lstStyle/>
        <a:p>
          <a:endParaRPr lang="zh-CN" altLang="en-US"/>
        </a:p>
      </dgm:t>
    </dgm:pt>
    <dgm:pt modelId="{FC4A2F24-FB3C-4151-8835-B2655FF9C930}">
      <dgm:prSet phldrT="[文本]" custT="1"/>
      <dgm:spPr>
        <a:solidFill>
          <a:srgbClr val="00B050"/>
        </a:solidFill>
      </dgm:spPr>
      <dgm:t>
        <a:bodyPr/>
        <a:lstStyle/>
        <a:p>
          <a:r>
            <a:rPr lang="en-US" altLang="zh-CN" sz="2200" b="1" dirty="0" smtClean="0">
              <a:latin typeface="Trebuchet MS" pitchFamily="34" charset="0"/>
            </a:rPr>
            <a:t>Broad IOT</a:t>
          </a:r>
          <a:endParaRPr lang="zh-CN" altLang="en-US" sz="2200" b="1" dirty="0" smtClean="0">
            <a:latin typeface="Trebuchet MS" pitchFamily="34" charset="0"/>
          </a:endParaRPr>
        </a:p>
      </dgm:t>
    </dgm:pt>
    <dgm:pt modelId="{B262669C-5C88-4A98-9077-A99B08A3E7D1}" type="parTrans" cxnId="{F35BF2B3-C798-4207-96CF-AF32EC2922D7}">
      <dgm:prSet/>
      <dgm:spPr/>
      <dgm:t>
        <a:bodyPr/>
        <a:lstStyle/>
        <a:p>
          <a:endParaRPr lang="zh-CN" altLang="en-US"/>
        </a:p>
      </dgm:t>
    </dgm:pt>
    <dgm:pt modelId="{6E7C0060-5B31-4699-9715-6304ED8E81D7}" type="sibTrans" cxnId="{F35BF2B3-C798-4207-96CF-AF32EC2922D7}">
      <dgm:prSet/>
      <dgm:spPr/>
      <dgm:t>
        <a:bodyPr/>
        <a:lstStyle/>
        <a:p>
          <a:endParaRPr lang="zh-CN" altLang="en-US"/>
        </a:p>
      </dgm:t>
    </dgm:pt>
    <dgm:pt modelId="{4BD11D51-0A91-4F90-82EE-BB06422CFB0E}">
      <dgm:prSet phldrT="[文本]" custT="1"/>
      <dgm:spPr>
        <a:solidFill>
          <a:srgbClr val="00B050"/>
        </a:solidFill>
      </dgm:spPr>
      <dgm:t>
        <a:bodyPr/>
        <a:lstStyle/>
        <a:p>
          <a:r>
            <a:rPr lang="en-US" altLang="zh-CN" sz="2200" b="1" dirty="0" smtClean="0">
              <a:latin typeface="Trebuchet MS" pitchFamily="34" charset="0"/>
            </a:rPr>
            <a:t>Easy to Deploy</a:t>
          </a:r>
          <a:endParaRPr lang="zh-CN" altLang="en-US" sz="2200" b="1" dirty="0" smtClean="0">
            <a:latin typeface="Trebuchet MS" pitchFamily="34" charset="0"/>
          </a:endParaRPr>
        </a:p>
      </dgm:t>
    </dgm:pt>
    <dgm:pt modelId="{B57533C0-59A0-4208-8B0D-9B98BEB4A391}" type="parTrans" cxnId="{8044989F-9CDF-4B43-972A-845D74B52EF3}">
      <dgm:prSet/>
      <dgm:spPr/>
      <dgm:t>
        <a:bodyPr/>
        <a:lstStyle/>
        <a:p>
          <a:endParaRPr lang="zh-CN" altLang="en-US"/>
        </a:p>
      </dgm:t>
    </dgm:pt>
    <dgm:pt modelId="{572E2DCF-3314-4CAA-8F22-BCAD097C3547}" type="sibTrans" cxnId="{8044989F-9CDF-4B43-972A-845D74B52EF3}">
      <dgm:prSet/>
      <dgm:spPr/>
      <dgm:t>
        <a:bodyPr/>
        <a:lstStyle/>
        <a:p>
          <a:endParaRPr lang="zh-CN" altLang="en-US"/>
        </a:p>
      </dgm:t>
    </dgm:pt>
    <dgm:pt modelId="{B6F45AD2-B23D-440C-B9F1-CBD6F7CA3604}">
      <dgm:prSet phldrT="[文本]" custT="1"/>
      <dgm:spPr>
        <a:solidFill>
          <a:srgbClr val="00B050"/>
        </a:solidFill>
      </dgm:spPr>
      <dgm:t>
        <a:bodyPr/>
        <a:lstStyle/>
        <a:p>
          <a:r>
            <a:rPr lang="en-US" altLang="zh-CN" sz="2200" b="1" dirty="0" smtClean="0">
              <a:latin typeface="Trebuchet MS" pitchFamily="34" charset="0"/>
            </a:rPr>
            <a:t>Easy to Use</a:t>
          </a:r>
          <a:endParaRPr lang="zh-CN" altLang="en-US" sz="2200" b="1" dirty="0">
            <a:latin typeface="Trebuchet MS" pitchFamily="34" charset="0"/>
          </a:endParaRPr>
        </a:p>
      </dgm:t>
    </dgm:pt>
    <dgm:pt modelId="{33A1FC1B-A068-4279-8AFE-BAD3B160200E}" type="parTrans" cxnId="{3590B154-40F3-4769-86CC-90815B854362}">
      <dgm:prSet/>
      <dgm:spPr/>
      <dgm:t>
        <a:bodyPr/>
        <a:lstStyle/>
        <a:p>
          <a:endParaRPr lang="zh-CN" altLang="en-US"/>
        </a:p>
      </dgm:t>
    </dgm:pt>
    <dgm:pt modelId="{B96EB685-744E-4AF7-9C60-F5410F21B9B4}" type="sibTrans" cxnId="{3590B154-40F3-4769-86CC-90815B854362}">
      <dgm:prSet/>
      <dgm:spPr/>
      <dgm:t>
        <a:bodyPr/>
        <a:lstStyle/>
        <a:p>
          <a:endParaRPr lang="zh-CN" altLang="en-US"/>
        </a:p>
      </dgm:t>
    </dgm:pt>
    <dgm:pt modelId="{05FA0E60-614D-4398-8FD1-6BAECE3B7B2B}">
      <dgm:prSet phldrT="[文本]" custScaleY="58093" custRadScaleRad="98380" custRadScaleInc="-85219"/>
      <dgm:spPr>
        <a:solidFill>
          <a:srgbClr val="00B050"/>
        </a:solidFill>
      </dgm:spPr>
      <dgm:t>
        <a:bodyPr/>
        <a:lstStyle/>
        <a:p>
          <a:endParaRPr lang="zh-CN" altLang="en-US"/>
        </a:p>
      </dgm:t>
    </dgm:pt>
    <dgm:pt modelId="{AAE98C32-0D7F-406E-8413-CB531D702328}" type="parTrans" cxnId="{51B560E7-313A-4DC6-BDB2-01C4C113E15B}">
      <dgm:prSet/>
      <dgm:spPr/>
      <dgm:t>
        <a:bodyPr/>
        <a:lstStyle/>
        <a:p>
          <a:endParaRPr lang="zh-CN" altLang="en-US"/>
        </a:p>
      </dgm:t>
    </dgm:pt>
    <dgm:pt modelId="{6C4120D1-63AC-4F0C-94ED-6FD9986E96D1}" type="sibTrans" cxnId="{51B560E7-313A-4DC6-BDB2-01C4C113E15B}">
      <dgm:prSet/>
      <dgm:spPr/>
      <dgm:t>
        <a:bodyPr/>
        <a:lstStyle/>
        <a:p>
          <a:endParaRPr lang="zh-CN" altLang="en-US"/>
        </a:p>
      </dgm:t>
    </dgm:pt>
    <dgm:pt modelId="{4699FA69-72E6-432B-A1E6-B95B1D76954E}">
      <dgm:prSet phldrT="[文本]" custT="1"/>
      <dgm:spPr>
        <a:solidFill>
          <a:srgbClr val="00B050"/>
        </a:solidFill>
      </dgm:spPr>
      <dgm:t>
        <a:bodyPr/>
        <a:lstStyle/>
        <a:p>
          <a:r>
            <a:rPr lang="en-US" altLang="zh-CN" sz="2200" b="1" dirty="0" smtClean="0">
              <a:latin typeface="Trebuchet MS" pitchFamily="34" charset="0"/>
            </a:rPr>
            <a:t> Technical support</a:t>
          </a:r>
          <a:endParaRPr lang="zh-CN" altLang="en-US" sz="2200" b="1" dirty="0">
            <a:latin typeface="Trebuchet MS" pitchFamily="34" charset="0"/>
          </a:endParaRPr>
        </a:p>
      </dgm:t>
    </dgm:pt>
    <dgm:pt modelId="{A8AB2FCA-FA85-4F6A-B165-5110632EC424}" type="parTrans" cxnId="{D709C776-407C-4375-8F1F-10C924A2D1C7}">
      <dgm:prSet/>
      <dgm:spPr/>
      <dgm:t>
        <a:bodyPr/>
        <a:lstStyle/>
        <a:p>
          <a:endParaRPr lang="zh-CN" altLang="en-US"/>
        </a:p>
      </dgm:t>
    </dgm:pt>
    <dgm:pt modelId="{E5EA4ECA-3303-45CC-9553-3C34C7E5729A}" type="sibTrans" cxnId="{D709C776-407C-4375-8F1F-10C924A2D1C7}">
      <dgm:prSet/>
      <dgm:spPr/>
      <dgm:t>
        <a:bodyPr/>
        <a:lstStyle/>
        <a:p>
          <a:endParaRPr lang="zh-CN" altLang="en-US"/>
        </a:p>
      </dgm:t>
    </dgm:pt>
    <dgm:pt modelId="{02AD8277-C436-4796-8336-86F16294CED3}" type="pres">
      <dgm:prSet presAssocID="{145C9849-3968-4474-BCAF-073809B7705D}" presName="cycle" presStyleCnt="0">
        <dgm:presLayoutVars>
          <dgm:chMax val="1"/>
          <dgm:dir/>
          <dgm:animLvl val="ctr"/>
          <dgm:resizeHandles val="exact"/>
        </dgm:presLayoutVars>
      </dgm:prSet>
      <dgm:spPr/>
      <dgm:t>
        <a:bodyPr/>
        <a:lstStyle/>
        <a:p>
          <a:endParaRPr lang="zh-CN" altLang="en-US"/>
        </a:p>
      </dgm:t>
    </dgm:pt>
    <dgm:pt modelId="{F4D7B8BB-0CD2-4199-B52A-EE817FEF7C26}" type="pres">
      <dgm:prSet presAssocID="{0B31AF10-476A-4B47-B66B-30087B82DD9D}" presName="centerShape" presStyleLbl="node0" presStyleIdx="0" presStyleCnt="1"/>
      <dgm:spPr/>
      <dgm:t>
        <a:bodyPr/>
        <a:lstStyle/>
        <a:p>
          <a:endParaRPr lang="zh-CN" altLang="en-US"/>
        </a:p>
      </dgm:t>
    </dgm:pt>
    <dgm:pt modelId="{6D8E209C-2C24-4DA3-BBC9-D551D7356127}" type="pres">
      <dgm:prSet presAssocID="{D6795E8A-76F0-4402-8528-983C712A9C07}" presName="parTrans" presStyleLbl="bgSibTrans2D1" presStyleIdx="0" presStyleCnt="6"/>
      <dgm:spPr/>
      <dgm:t>
        <a:bodyPr/>
        <a:lstStyle/>
        <a:p>
          <a:endParaRPr lang="zh-CN" altLang="en-US"/>
        </a:p>
      </dgm:t>
    </dgm:pt>
    <dgm:pt modelId="{3A667455-DF0C-4832-BD7A-DDB733C1DE71}" type="pres">
      <dgm:prSet presAssocID="{4DE6DA94-C720-49D5-904F-8067DE7450C0}" presName="node" presStyleLbl="node1" presStyleIdx="0" presStyleCnt="6" custScaleX="113735" custScaleY="75851" custRadScaleRad="94697" custRadScaleInc="-18733">
        <dgm:presLayoutVars>
          <dgm:bulletEnabled val="1"/>
        </dgm:presLayoutVars>
      </dgm:prSet>
      <dgm:spPr/>
      <dgm:t>
        <a:bodyPr/>
        <a:lstStyle/>
        <a:p>
          <a:endParaRPr lang="zh-CN" altLang="en-US"/>
        </a:p>
      </dgm:t>
    </dgm:pt>
    <dgm:pt modelId="{54179B51-7051-4CF2-AB32-A41F3F88DC7E}" type="pres">
      <dgm:prSet presAssocID="{318E3E0B-8F4E-429F-BA50-50228E55AF01}" presName="parTrans" presStyleLbl="bgSibTrans2D1" presStyleIdx="1" presStyleCnt="6"/>
      <dgm:spPr/>
      <dgm:t>
        <a:bodyPr/>
        <a:lstStyle/>
        <a:p>
          <a:endParaRPr lang="zh-CN" altLang="en-US"/>
        </a:p>
      </dgm:t>
    </dgm:pt>
    <dgm:pt modelId="{D55B38A2-3ED9-493F-A86A-610DDF0BD40A}" type="pres">
      <dgm:prSet presAssocID="{EC97D2BB-5467-469C-8E26-CBF33FB732F7}" presName="node" presStyleLbl="node1" presStyleIdx="1" presStyleCnt="6" custScaleX="115647" custScaleY="71621" custRadScaleRad="100539" custRadScaleInc="-48437">
        <dgm:presLayoutVars>
          <dgm:bulletEnabled val="1"/>
        </dgm:presLayoutVars>
      </dgm:prSet>
      <dgm:spPr/>
      <dgm:t>
        <a:bodyPr/>
        <a:lstStyle/>
        <a:p>
          <a:endParaRPr lang="zh-CN" altLang="en-US"/>
        </a:p>
      </dgm:t>
    </dgm:pt>
    <dgm:pt modelId="{BA3F2603-C2FA-43A6-A890-C40E00CE4EF7}" type="pres">
      <dgm:prSet presAssocID="{B262669C-5C88-4A98-9077-A99B08A3E7D1}" presName="parTrans" presStyleLbl="bgSibTrans2D1" presStyleIdx="2" presStyleCnt="6"/>
      <dgm:spPr/>
      <dgm:t>
        <a:bodyPr/>
        <a:lstStyle/>
        <a:p>
          <a:endParaRPr lang="zh-CN" altLang="en-US"/>
        </a:p>
      </dgm:t>
    </dgm:pt>
    <dgm:pt modelId="{EB206205-CB91-476A-B4DA-23E7B3666E0F}" type="pres">
      <dgm:prSet presAssocID="{FC4A2F24-FB3C-4151-8835-B2655FF9C930}" presName="node" presStyleLbl="node1" presStyleIdx="2" presStyleCnt="6" custScaleX="135373" custScaleY="58093" custRadScaleRad="87884" custRadScaleInc="-35700">
        <dgm:presLayoutVars>
          <dgm:bulletEnabled val="1"/>
        </dgm:presLayoutVars>
      </dgm:prSet>
      <dgm:spPr/>
      <dgm:t>
        <a:bodyPr/>
        <a:lstStyle/>
        <a:p>
          <a:endParaRPr lang="zh-CN" altLang="en-US"/>
        </a:p>
      </dgm:t>
    </dgm:pt>
    <dgm:pt modelId="{BF9FCA4F-6E32-4961-84E3-95B555E05170}" type="pres">
      <dgm:prSet presAssocID="{B57533C0-59A0-4208-8B0D-9B98BEB4A391}" presName="parTrans" presStyleLbl="bgSibTrans2D1" presStyleIdx="3" presStyleCnt="6"/>
      <dgm:spPr/>
      <dgm:t>
        <a:bodyPr/>
        <a:lstStyle/>
        <a:p>
          <a:endParaRPr lang="zh-CN" altLang="en-US"/>
        </a:p>
      </dgm:t>
    </dgm:pt>
    <dgm:pt modelId="{2077CB66-F471-4015-A6F8-D656051A1624}" type="pres">
      <dgm:prSet presAssocID="{4BD11D51-0A91-4F90-82EE-BB06422CFB0E}" presName="node" presStyleLbl="node1" presStyleIdx="3" presStyleCnt="6" custScaleX="149647" custScaleY="61256" custRadScaleRad="85674" custRadScaleInc="29218">
        <dgm:presLayoutVars>
          <dgm:bulletEnabled val="1"/>
        </dgm:presLayoutVars>
      </dgm:prSet>
      <dgm:spPr/>
      <dgm:t>
        <a:bodyPr/>
        <a:lstStyle/>
        <a:p>
          <a:endParaRPr lang="zh-CN" altLang="en-US"/>
        </a:p>
      </dgm:t>
    </dgm:pt>
    <dgm:pt modelId="{DFB65BD2-CC66-4355-86DE-ED14DE87DFCE}" type="pres">
      <dgm:prSet presAssocID="{33A1FC1B-A068-4279-8AFE-BAD3B160200E}" presName="parTrans" presStyleLbl="bgSibTrans2D1" presStyleIdx="4" presStyleCnt="6"/>
      <dgm:spPr/>
      <dgm:t>
        <a:bodyPr/>
        <a:lstStyle/>
        <a:p>
          <a:endParaRPr lang="zh-CN" altLang="en-US"/>
        </a:p>
      </dgm:t>
    </dgm:pt>
    <dgm:pt modelId="{B7B368CC-227B-4C65-961E-A45CC80D4097}" type="pres">
      <dgm:prSet presAssocID="{B6F45AD2-B23D-440C-B9F1-CBD6F7CA3604}" presName="node" presStyleLbl="node1" presStyleIdx="4" presStyleCnt="6" custScaleX="124929" custScaleY="72437" custRadScaleRad="101472" custRadScaleInc="53657">
        <dgm:presLayoutVars>
          <dgm:bulletEnabled val="1"/>
        </dgm:presLayoutVars>
      </dgm:prSet>
      <dgm:spPr/>
      <dgm:t>
        <a:bodyPr/>
        <a:lstStyle/>
        <a:p>
          <a:endParaRPr lang="zh-CN" altLang="en-US"/>
        </a:p>
      </dgm:t>
    </dgm:pt>
    <dgm:pt modelId="{C2929506-6DA2-4323-A6C3-9D2BD0F30A0B}" type="pres">
      <dgm:prSet presAssocID="{A8AB2FCA-FA85-4F6A-B165-5110632EC424}" presName="parTrans" presStyleLbl="bgSibTrans2D1" presStyleIdx="5" presStyleCnt="6"/>
      <dgm:spPr/>
      <dgm:t>
        <a:bodyPr/>
        <a:lstStyle/>
        <a:p>
          <a:endParaRPr lang="zh-CN" altLang="en-US"/>
        </a:p>
      </dgm:t>
    </dgm:pt>
    <dgm:pt modelId="{361138CB-CA92-481D-9056-A50C9317B17B}" type="pres">
      <dgm:prSet presAssocID="{4699FA69-72E6-432B-A1E6-B95B1D76954E}" presName="node" presStyleLbl="node1" presStyleIdx="5" presStyleCnt="6" custScaleX="118853" custScaleY="77926" custRadScaleRad="97971" custRadScaleInc="17354">
        <dgm:presLayoutVars>
          <dgm:bulletEnabled val="1"/>
        </dgm:presLayoutVars>
      </dgm:prSet>
      <dgm:spPr/>
      <dgm:t>
        <a:bodyPr/>
        <a:lstStyle/>
        <a:p>
          <a:endParaRPr lang="zh-CN" altLang="en-US"/>
        </a:p>
      </dgm:t>
    </dgm:pt>
  </dgm:ptLst>
  <dgm:cxnLst>
    <dgm:cxn modelId="{A3FCBFA4-71D1-4AB9-9CD1-1FC3E1FAF04E}" srcId="{0B31AF10-476A-4B47-B66B-30087B82DD9D}" destId="{4DE6DA94-C720-49D5-904F-8067DE7450C0}" srcOrd="0" destOrd="0" parTransId="{D6795E8A-76F0-4402-8528-983C712A9C07}" sibTransId="{36C8DD59-BA16-4C8D-BE66-03376A0AAF98}"/>
    <dgm:cxn modelId="{DF30E31E-B982-4C66-BE24-CF580C6E8FF1}" type="presOf" srcId="{FC4A2F24-FB3C-4151-8835-B2655FF9C930}" destId="{EB206205-CB91-476A-B4DA-23E7B3666E0F}" srcOrd="0" destOrd="0" presId="urn:microsoft.com/office/officeart/2005/8/layout/radial4"/>
    <dgm:cxn modelId="{CB71DA16-9F20-4B99-A247-2C5AFA032ABE}" type="presOf" srcId="{318E3E0B-8F4E-429F-BA50-50228E55AF01}" destId="{54179B51-7051-4CF2-AB32-A41F3F88DC7E}" srcOrd="0" destOrd="0" presId="urn:microsoft.com/office/officeart/2005/8/layout/radial4"/>
    <dgm:cxn modelId="{8044989F-9CDF-4B43-972A-845D74B52EF3}" srcId="{0B31AF10-476A-4B47-B66B-30087B82DD9D}" destId="{4BD11D51-0A91-4F90-82EE-BB06422CFB0E}" srcOrd="3" destOrd="0" parTransId="{B57533C0-59A0-4208-8B0D-9B98BEB4A391}" sibTransId="{572E2DCF-3314-4CAA-8F22-BCAD097C3547}"/>
    <dgm:cxn modelId="{F35BF2B3-C798-4207-96CF-AF32EC2922D7}" srcId="{0B31AF10-476A-4B47-B66B-30087B82DD9D}" destId="{FC4A2F24-FB3C-4151-8835-B2655FF9C930}" srcOrd="2" destOrd="0" parTransId="{B262669C-5C88-4A98-9077-A99B08A3E7D1}" sibTransId="{6E7C0060-5B31-4699-9715-6304ED8E81D7}"/>
    <dgm:cxn modelId="{726D125B-D2E1-41D0-8DF0-70D7303F5E38}" srcId="{0B31AF10-476A-4B47-B66B-30087B82DD9D}" destId="{EC97D2BB-5467-469C-8E26-CBF33FB732F7}" srcOrd="1" destOrd="0" parTransId="{318E3E0B-8F4E-429F-BA50-50228E55AF01}" sibTransId="{2EE1050E-F3C5-4BEE-A5B8-7858C31C155A}"/>
    <dgm:cxn modelId="{3590B154-40F3-4769-86CC-90815B854362}" srcId="{0B31AF10-476A-4B47-B66B-30087B82DD9D}" destId="{B6F45AD2-B23D-440C-B9F1-CBD6F7CA3604}" srcOrd="4" destOrd="0" parTransId="{33A1FC1B-A068-4279-8AFE-BAD3B160200E}" sibTransId="{B96EB685-744E-4AF7-9C60-F5410F21B9B4}"/>
    <dgm:cxn modelId="{6D8F568B-4D70-443B-8F9C-5B45B2DCDE4D}" srcId="{145C9849-3968-4474-BCAF-073809B7705D}" destId="{0B31AF10-476A-4B47-B66B-30087B82DD9D}" srcOrd="0" destOrd="0" parTransId="{B08B7D78-A1D4-4582-B890-D1B797CEB5DD}" sibTransId="{8585ACFF-056E-43D9-BABA-8116BD09A239}"/>
    <dgm:cxn modelId="{2319996F-DE6B-403D-81AB-E3B3A6382F20}" type="presOf" srcId="{A8AB2FCA-FA85-4F6A-B165-5110632EC424}" destId="{C2929506-6DA2-4323-A6C3-9D2BD0F30A0B}" srcOrd="0" destOrd="0" presId="urn:microsoft.com/office/officeart/2005/8/layout/radial4"/>
    <dgm:cxn modelId="{8D6F50A8-2C8E-4FF8-B645-7B8BFF74083A}" type="presOf" srcId="{D6795E8A-76F0-4402-8528-983C712A9C07}" destId="{6D8E209C-2C24-4DA3-BBC9-D551D7356127}" srcOrd="0" destOrd="0" presId="urn:microsoft.com/office/officeart/2005/8/layout/radial4"/>
    <dgm:cxn modelId="{F9228445-62C3-4769-8031-B850B1D3A73F}" type="presOf" srcId="{4BD11D51-0A91-4F90-82EE-BB06422CFB0E}" destId="{2077CB66-F471-4015-A6F8-D656051A1624}" srcOrd="0" destOrd="0" presId="urn:microsoft.com/office/officeart/2005/8/layout/radial4"/>
    <dgm:cxn modelId="{D709C776-407C-4375-8F1F-10C924A2D1C7}" srcId="{0B31AF10-476A-4B47-B66B-30087B82DD9D}" destId="{4699FA69-72E6-432B-A1E6-B95B1D76954E}" srcOrd="5" destOrd="0" parTransId="{A8AB2FCA-FA85-4F6A-B165-5110632EC424}" sibTransId="{E5EA4ECA-3303-45CC-9553-3C34C7E5729A}"/>
    <dgm:cxn modelId="{F9CD8B5A-4736-461D-9070-607C3BCA073B}" type="presOf" srcId="{0B31AF10-476A-4B47-B66B-30087B82DD9D}" destId="{F4D7B8BB-0CD2-4199-B52A-EE817FEF7C26}" srcOrd="0" destOrd="0" presId="urn:microsoft.com/office/officeart/2005/8/layout/radial4"/>
    <dgm:cxn modelId="{5FB9E218-954F-4ADF-9A90-F6D82FDA758F}" type="presOf" srcId="{33A1FC1B-A068-4279-8AFE-BAD3B160200E}" destId="{DFB65BD2-CC66-4355-86DE-ED14DE87DFCE}" srcOrd="0" destOrd="0" presId="urn:microsoft.com/office/officeart/2005/8/layout/radial4"/>
    <dgm:cxn modelId="{437AF608-A860-4DFF-AE6F-9C091D892B77}" type="presOf" srcId="{B57533C0-59A0-4208-8B0D-9B98BEB4A391}" destId="{BF9FCA4F-6E32-4961-84E3-95B555E05170}" srcOrd="0" destOrd="0" presId="urn:microsoft.com/office/officeart/2005/8/layout/radial4"/>
    <dgm:cxn modelId="{51B560E7-313A-4DC6-BDB2-01C4C113E15B}" srcId="{145C9849-3968-4474-BCAF-073809B7705D}" destId="{05FA0E60-614D-4398-8FD1-6BAECE3B7B2B}" srcOrd="1" destOrd="0" parTransId="{AAE98C32-0D7F-406E-8413-CB531D702328}" sibTransId="{6C4120D1-63AC-4F0C-94ED-6FD9986E96D1}"/>
    <dgm:cxn modelId="{9BEFD739-C2C3-4B12-AE51-E4330E39C145}" type="presOf" srcId="{B6F45AD2-B23D-440C-B9F1-CBD6F7CA3604}" destId="{B7B368CC-227B-4C65-961E-A45CC80D4097}" srcOrd="0" destOrd="0" presId="urn:microsoft.com/office/officeart/2005/8/layout/radial4"/>
    <dgm:cxn modelId="{B12A5DB4-702E-4FC2-99CD-9AF763161931}" type="presOf" srcId="{B262669C-5C88-4A98-9077-A99B08A3E7D1}" destId="{BA3F2603-C2FA-43A6-A890-C40E00CE4EF7}" srcOrd="0" destOrd="0" presId="urn:microsoft.com/office/officeart/2005/8/layout/radial4"/>
    <dgm:cxn modelId="{F9E63BC4-1AB9-4AE4-9AA9-F1F30C00FDFF}" type="presOf" srcId="{4699FA69-72E6-432B-A1E6-B95B1D76954E}" destId="{361138CB-CA92-481D-9056-A50C9317B17B}" srcOrd="0" destOrd="0" presId="urn:microsoft.com/office/officeart/2005/8/layout/radial4"/>
    <dgm:cxn modelId="{8E8F2A55-B4FF-4041-B6CE-B06B40ECC81C}" type="presOf" srcId="{4DE6DA94-C720-49D5-904F-8067DE7450C0}" destId="{3A667455-DF0C-4832-BD7A-DDB733C1DE71}" srcOrd="0" destOrd="0" presId="urn:microsoft.com/office/officeart/2005/8/layout/radial4"/>
    <dgm:cxn modelId="{5DA03E36-DF74-467D-AB0E-D4C39E464E06}" type="presOf" srcId="{EC97D2BB-5467-469C-8E26-CBF33FB732F7}" destId="{D55B38A2-3ED9-493F-A86A-610DDF0BD40A}" srcOrd="0" destOrd="0" presId="urn:microsoft.com/office/officeart/2005/8/layout/radial4"/>
    <dgm:cxn modelId="{89F73E91-3350-4F88-9EEC-B066E975B5AD}" type="presOf" srcId="{145C9849-3968-4474-BCAF-073809B7705D}" destId="{02AD8277-C436-4796-8336-86F16294CED3}" srcOrd="0" destOrd="0" presId="urn:microsoft.com/office/officeart/2005/8/layout/radial4"/>
    <dgm:cxn modelId="{21C080EE-FDD8-4589-B1B1-506CB4137184}" type="presParOf" srcId="{02AD8277-C436-4796-8336-86F16294CED3}" destId="{F4D7B8BB-0CD2-4199-B52A-EE817FEF7C26}" srcOrd="0" destOrd="0" presId="urn:microsoft.com/office/officeart/2005/8/layout/radial4"/>
    <dgm:cxn modelId="{953AA92D-626D-4F3F-BACC-5309C2A7C86B}" type="presParOf" srcId="{02AD8277-C436-4796-8336-86F16294CED3}" destId="{6D8E209C-2C24-4DA3-BBC9-D551D7356127}" srcOrd="1" destOrd="0" presId="urn:microsoft.com/office/officeart/2005/8/layout/radial4"/>
    <dgm:cxn modelId="{8EC9D657-FB84-479E-90C5-E6ED9713C281}" type="presParOf" srcId="{02AD8277-C436-4796-8336-86F16294CED3}" destId="{3A667455-DF0C-4832-BD7A-DDB733C1DE71}" srcOrd="2" destOrd="0" presId="urn:microsoft.com/office/officeart/2005/8/layout/radial4"/>
    <dgm:cxn modelId="{16A83FF9-3DA7-4E13-8D74-4D3FA8DF744A}" type="presParOf" srcId="{02AD8277-C436-4796-8336-86F16294CED3}" destId="{54179B51-7051-4CF2-AB32-A41F3F88DC7E}" srcOrd="3" destOrd="0" presId="urn:microsoft.com/office/officeart/2005/8/layout/radial4"/>
    <dgm:cxn modelId="{8AE12704-1A17-410C-B44F-E6F55C089FA5}" type="presParOf" srcId="{02AD8277-C436-4796-8336-86F16294CED3}" destId="{D55B38A2-3ED9-493F-A86A-610DDF0BD40A}" srcOrd="4" destOrd="0" presId="urn:microsoft.com/office/officeart/2005/8/layout/radial4"/>
    <dgm:cxn modelId="{E6337928-66ED-44A0-A832-279244AABFB6}" type="presParOf" srcId="{02AD8277-C436-4796-8336-86F16294CED3}" destId="{BA3F2603-C2FA-43A6-A890-C40E00CE4EF7}" srcOrd="5" destOrd="0" presId="urn:microsoft.com/office/officeart/2005/8/layout/radial4"/>
    <dgm:cxn modelId="{7CD82C5A-5837-41CB-9DB9-2F5C62A0F456}" type="presParOf" srcId="{02AD8277-C436-4796-8336-86F16294CED3}" destId="{EB206205-CB91-476A-B4DA-23E7B3666E0F}" srcOrd="6" destOrd="0" presId="urn:microsoft.com/office/officeart/2005/8/layout/radial4"/>
    <dgm:cxn modelId="{D20385D5-7434-42D1-9271-B6DE60C70759}" type="presParOf" srcId="{02AD8277-C436-4796-8336-86F16294CED3}" destId="{BF9FCA4F-6E32-4961-84E3-95B555E05170}" srcOrd="7" destOrd="0" presId="urn:microsoft.com/office/officeart/2005/8/layout/radial4"/>
    <dgm:cxn modelId="{FC4EBBFF-D15A-4727-8B87-D7EFDA7F0694}" type="presParOf" srcId="{02AD8277-C436-4796-8336-86F16294CED3}" destId="{2077CB66-F471-4015-A6F8-D656051A1624}" srcOrd="8" destOrd="0" presId="urn:microsoft.com/office/officeart/2005/8/layout/radial4"/>
    <dgm:cxn modelId="{87BBC3A1-6E2F-428F-B7FE-9A6E51FF7AAC}" type="presParOf" srcId="{02AD8277-C436-4796-8336-86F16294CED3}" destId="{DFB65BD2-CC66-4355-86DE-ED14DE87DFCE}" srcOrd="9" destOrd="0" presId="urn:microsoft.com/office/officeart/2005/8/layout/radial4"/>
    <dgm:cxn modelId="{4BBB459E-B9CF-46A5-A779-E09D4B5CEA78}" type="presParOf" srcId="{02AD8277-C436-4796-8336-86F16294CED3}" destId="{B7B368CC-227B-4C65-961E-A45CC80D4097}" srcOrd="10" destOrd="0" presId="urn:microsoft.com/office/officeart/2005/8/layout/radial4"/>
    <dgm:cxn modelId="{6B850CD4-BAFE-4C3B-8188-CAA3114AD08D}" type="presParOf" srcId="{02AD8277-C436-4796-8336-86F16294CED3}" destId="{C2929506-6DA2-4323-A6C3-9D2BD0F30A0B}" srcOrd="11" destOrd="0" presId="urn:microsoft.com/office/officeart/2005/8/layout/radial4"/>
    <dgm:cxn modelId="{DCA3C4BB-6719-4C69-B29C-D2006401345E}" type="presParOf" srcId="{02AD8277-C436-4796-8336-86F16294CED3}" destId="{361138CB-CA92-481D-9056-A50C9317B17B}"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AA3429-4C05-4E60-97A6-199A52AA8F78}"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zh-CN" altLang="en-US"/>
        </a:p>
      </dgm:t>
    </dgm:pt>
    <dgm:pt modelId="{A913B5AF-9DB7-4093-AEB9-D9B965D750CD}">
      <dgm:prSet phldrT="[文本]"/>
      <dgm:spPr/>
      <dgm:t>
        <a:bodyPr/>
        <a:lstStyle/>
        <a:p>
          <a:r>
            <a:rPr lang="en-US" altLang="zh-CN" smtClean="0"/>
            <a:t>Service Provider</a:t>
          </a:r>
          <a:endParaRPr lang="zh-CN" altLang="en-US"/>
        </a:p>
      </dgm:t>
    </dgm:pt>
    <dgm:pt modelId="{59D4C013-5EE2-4F6D-A3CC-7C7BBF8541AB}" type="parTrans" cxnId="{9151E113-A85F-49CF-A506-5E4CA6E9A05D}">
      <dgm:prSet/>
      <dgm:spPr/>
      <dgm:t>
        <a:bodyPr/>
        <a:lstStyle/>
        <a:p>
          <a:endParaRPr lang="zh-CN" altLang="en-US"/>
        </a:p>
      </dgm:t>
    </dgm:pt>
    <dgm:pt modelId="{6A919476-5DF4-4C4B-B841-3DA89F39F446}" type="sibTrans" cxnId="{9151E113-A85F-49CF-A506-5E4CA6E9A05D}">
      <dgm:prSet/>
      <dgm:spPr/>
      <dgm:t>
        <a:bodyPr/>
        <a:lstStyle/>
        <a:p>
          <a:endParaRPr lang="zh-CN" altLang="en-US"/>
        </a:p>
      </dgm:t>
    </dgm:pt>
    <dgm:pt modelId="{B6E3A298-32E0-4C1A-9B33-C154612F8AEA}">
      <dgm:prSet phldrT="[文本]"/>
      <dgm:spPr/>
      <dgm:t>
        <a:bodyPr/>
        <a:lstStyle/>
        <a:p>
          <a:r>
            <a:rPr lang="en-US" altLang="zh-CN" smtClean="0"/>
            <a:t>Complex PO information sending</a:t>
          </a:r>
          <a:endParaRPr lang="zh-CN" altLang="en-US"/>
        </a:p>
      </dgm:t>
    </dgm:pt>
    <dgm:pt modelId="{1B4F6D30-FCB6-4486-B36C-87B37D29B383}" type="parTrans" cxnId="{D2F16172-5111-4D38-BC3D-A59D59F356BE}">
      <dgm:prSet/>
      <dgm:spPr/>
      <dgm:t>
        <a:bodyPr/>
        <a:lstStyle/>
        <a:p>
          <a:endParaRPr lang="zh-CN" altLang="en-US"/>
        </a:p>
      </dgm:t>
    </dgm:pt>
    <dgm:pt modelId="{CB0D52AC-F2F8-4075-AE4A-4A925F4E8F14}" type="sibTrans" cxnId="{D2F16172-5111-4D38-BC3D-A59D59F356BE}">
      <dgm:prSet/>
      <dgm:spPr/>
      <dgm:t>
        <a:bodyPr/>
        <a:lstStyle/>
        <a:p>
          <a:endParaRPr lang="zh-CN" altLang="en-US"/>
        </a:p>
      </dgm:t>
    </dgm:pt>
    <dgm:pt modelId="{8E687B73-5575-49E0-A373-03C30509EE50}">
      <dgm:prSet phldrT="[文本]"/>
      <dgm:spPr/>
      <dgm:t>
        <a:bodyPr/>
        <a:lstStyle/>
        <a:p>
          <a:r>
            <a:rPr lang="en-US" altLang="zh-CN" smtClean="0"/>
            <a:t>Security hazard</a:t>
          </a:r>
          <a:endParaRPr lang="zh-CN" altLang="en-US"/>
        </a:p>
      </dgm:t>
    </dgm:pt>
    <dgm:pt modelId="{6D54D79C-021B-499A-8556-672A41C06CD0}" type="parTrans" cxnId="{183990E1-8E54-49C2-B8B1-1E78E6F92EB7}">
      <dgm:prSet/>
      <dgm:spPr/>
      <dgm:t>
        <a:bodyPr/>
        <a:lstStyle/>
        <a:p>
          <a:endParaRPr lang="zh-CN" altLang="en-US"/>
        </a:p>
      </dgm:t>
    </dgm:pt>
    <dgm:pt modelId="{60F41166-2F82-4C54-A9F0-0D24D42BA797}" type="sibTrans" cxnId="{183990E1-8E54-49C2-B8B1-1E78E6F92EB7}">
      <dgm:prSet/>
      <dgm:spPr/>
      <dgm:t>
        <a:bodyPr/>
        <a:lstStyle/>
        <a:p>
          <a:endParaRPr lang="zh-CN" altLang="en-US"/>
        </a:p>
      </dgm:t>
    </dgm:pt>
    <dgm:pt modelId="{1A5D49A2-BFA5-4DBD-8904-52E14D9287FB}">
      <dgm:prSet phldrT="[文本]">
        <dgm:style>
          <a:lnRef idx="1">
            <a:schemeClr val="accent3"/>
          </a:lnRef>
          <a:fillRef idx="3">
            <a:schemeClr val="accent3"/>
          </a:fillRef>
          <a:effectRef idx="2">
            <a:schemeClr val="accent3"/>
          </a:effectRef>
          <a:fontRef idx="minor">
            <a:schemeClr val="lt1"/>
          </a:fontRef>
        </dgm:style>
      </dgm:prSet>
      <dgm:spPr/>
      <dgm:t>
        <a:bodyPr/>
        <a:lstStyle/>
        <a:p>
          <a:r>
            <a:rPr lang="en-US" altLang="zh-CN" smtClean="0"/>
            <a:t>Distributor</a:t>
          </a:r>
          <a:endParaRPr lang="zh-CN" altLang="en-US"/>
        </a:p>
      </dgm:t>
    </dgm:pt>
    <dgm:pt modelId="{B8191824-0300-4EE5-A9D9-A6652530CD3E}" type="parTrans" cxnId="{BAA585F5-3731-45F2-BD18-86E5D8A2C206}">
      <dgm:prSet/>
      <dgm:spPr/>
      <dgm:t>
        <a:bodyPr/>
        <a:lstStyle/>
        <a:p>
          <a:endParaRPr lang="zh-CN" altLang="en-US"/>
        </a:p>
      </dgm:t>
    </dgm:pt>
    <dgm:pt modelId="{4CF57F91-C319-44A7-995F-BCF2DF6DB657}" type="sibTrans" cxnId="{BAA585F5-3731-45F2-BD18-86E5D8A2C206}">
      <dgm:prSet/>
      <dgm:spPr/>
      <dgm:t>
        <a:bodyPr/>
        <a:lstStyle/>
        <a:p>
          <a:endParaRPr lang="zh-CN" altLang="en-US"/>
        </a:p>
      </dgm:t>
    </dgm:pt>
    <dgm:pt modelId="{836EB39A-AF60-4737-8367-C2A68A9E5ACB}">
      <dgm:prSet phldrT="[文本]"/>
      <dgm:spPr/>
      <dgm:t>
        <a:bodyPr/>
        <a:lstStyle/>
        <a:p>
          <a:r>
            <a:rPr lang="en-US" altLang="zh-CN" smtClean="0"/>
            <a:t>Troublesome unpacking process</a:t>
          </a:r>
          <a:endParaRPr lang="zh-CN" altLang="en-US"/>
        </a:p>
      </dgm:t>
    </dgm:pt>
    <dgm:pt modelId="{86B48615-BBC6-4A8C-A85F-E16D040823DC}" type="parTrans" cxnId="{B455D3EB-D8D6-4FE3-AFCC-1DC70D22A725}">
      <dgm:prSet/>
      <dgm:spPr/>
      <dgm:t>
        <a:bodyPr/>
        <a:lstStyle/>
        <a:p>
          <a:endParaRPr lang="zh-CN" altLang="en-US"/>
        </a:p>
      </dgm:t>
    </dgm:pt>
    <dgm:pt modelId="{AA04B01E-5BA4-4750-B8ED-90D95BADFBAE}" type="sibTrans" cxnId="{B455D3EB-D8D6-4FE3-AFCC-1DC70D22A725}">
      <dgm:prSet/>
      <dgm:spPr/>
      <dgm:t>
        <a:bodyPr/>
        <a:lstStyle/>
        <a:p>
          <a:endParaRPr lang="zh-CN" altLang="en-US"/>
        </a:p>
      </dgm:t>
    </dgm:pt>
    <dgm:pt modelId="{06D8CFBF-59E5-4D10-A643-65E1CE272DE5}">
      <dgm:prSet phldrT="[文本]"/>
      <dgm:spPr/>
      <dgm:t>
        <a:bodyPr/>
        <a:lstStyle/>
        <a:p>
          <a:r>
            <a:rPr lang="en-US" altLang="zh-CN" smtClean="0"/>
            <a:t>Complicated manual phone configuration</a:t>
          </a:r>
          <a:endParaRPr lang="zh-CN" altLang="en-US"/>
        </a:p>
      </dgm:t>
    </dgm:pt>
    <dgm:pt modelId="{64D14CFD-BE64-4858-80E0-00CEC4554BAB}" type="parTrans" cxnId="{95D2A490-5BB8-4B32-9EBD-D6729EDD388C}">
      <dgm:prSet/>
      <dgm:spPr/>
      <dgm:t>
        <a:bodyPr/>
        <a:lstStyle/>
        <a:p>
          <a:endParaRPr lang="zh-CN" altLang="en-US"/>
        </a:p>
      </dgm:t>
    </dgm:pt>
    <dgm:pt modelId="{124DE4F0-D1C9-4DD3-B2CD-413C23D499F8}" type="sibTrans" cxnId="{95D2A490-5BB8-4B32-9EBD-D6729EDD388C}">
      <dgm:prSet/>
      <dgm:spPr/>
      <dgm:t>
        <a:bodyPr/>
        <a:lstStyle/>
        <a:p>
          <a:endParaRPr lang="zh-CN" altLang="en-US"/>
        </a:p>
      </dgm:t>
    </dgm:pt>
    <dgm:pt modelId="{CF99B9A2-A00C-4337-B895-678211E42C12}" type="pres">
      <dgm:prSet presAssocID="{3FAA3429-4C05-4E60-97A6-199A52AA8F78}" presName="Name0" presStyleCnt="0">
        <dgm:presLayoutVars>
          <dgm:dir/>
          <dgm:animLvl val="lvl"/>
          <dgm:resizeHandles/>
        </dgm:presLayoutVars>
      </dgm:prSet>
      <dgm:spPr/>
      <dgm:t>
        <a:bodyPr/>
        <a:lstStyle/>
        <a:p>
          <a:endParaRPr lang="zh-CN" altLang="en-US"/>
        </a:p>
      </dgm:t>
    </dgm:pt>
    <dgm:pt modelId="{4689DEE6-12C0-43C7-A3BA-52288AB74E77}" type="pres">
      <dgm:prSet presAssocID="{A913B5AF-9DB7-4093-AEB9-D9B965D750CD}" presName="linNode" presStyleCnt="0"/>
      <dgm:spPr/>
    </dgm:pt>
    <dgm:pt modelId="{A906774B-C983-4E40-B399-7F2CA900C748}" type="pres">
      <dgm:prSet presAssocID="{A913B5AF-9DB7-4093-AEB9-D9B965D750CD}" presName="parentShp" presStyleLbl="node1" presStyleIdx="0" presStyleCnt="2">
        <dgm:presLayoutVars>
          <dgm:bulletEnabled val="1"/>
        </dgm:presLayoutVars>
      </dgm:prSet>
      <dgm:spPr/>
      <dgm:t>
        <a:bodyPr/>
        <a:lstStyle/>
        <a:p>
          <a:endParaRPr lang="zh-CN" altLang="en-US"/>
        </a:p>
      </dgm:t>
    </dgm:pt>
    <dgm:pt modelId="{5C86E5CE-1904-4AEA-88F7-BBA272CBDA11}" type="pres">
      <dgm:prSet presAssocID="{A913B5AF-9DB7-4093-AEB9-D9B965D750CD}" presName="childShp" presStyleLbl="bgAccFollowNode1" presStyleIdx="0" presStyleCnt="2">
        <dgm:presLayoutVars>
          <dgm:bulletEnabled val="1"/>
        </dgm:presLayoutVars>
      </dgm:prSet>
      <dgm:spPr/>
      <dgm:t>
        <a:bodyPr/>
        <a:lstStyle/>
        <a:p>
          <a:endParaRPr lang="zh-CN" altLang="en-US"/>
        </a:p>
      </dgm:t>
    </dgm:pt>
    <dgm:pt modelId="{60EBB6D3-2574-43A3-8D3E-15918CF09394}" type="pres">
      <dgm:prSet presAssocID="{6A919476-5DF4-4C4B-B841-3DA89F39F446}" presName="spacing" presStyleCnt="0"/>
      <dgm:spPr/>
    </dgm:pt>
    <dgm:pt modelId="{9B82E43B-9EE7-453F-A72D-F165E8D2362C}" type="pres">
      <dgm:prSet presAssocID="{1A5D49A2-BFA5-4DBD-8904-52E14D9287FB}" presName="linNode" presStyleCnt="0"/>
      <dgm:spPr/>
    </dgm:pt>
    <dgm:pt modelId="{88802AAF-539F-4484-AA04-F8EC7B12F007}" type="pres">
      <dgm:prSet presAssocID="{1A5D49A2-BFA5-4DBD-8904-52E14D9287FB}" presName="parentShp" presStyleLbl="node1" presStyleIdx="1" presStyleCnt="2">
        <dgm:presLayoutVars>
          <dgm:bulletEnabled val="1"/>
        </dgm:presLayoutVars>
      </dgm:prSet>
      <dgm:spPr/>
      <dgm:t>
        <a:bodyPr/>
        <a:lstStyle/>
        <a:p>
          <a:endParaRPr lang="zh-CN" altLang="en-US"/>
        </a:p>
      </dgm:t>
    </dgm:pt>
    <dgm:pt modelId="{A80171F8-1435-4BDF-A9FB-32960612A432}" type="pres">
      <dgm:prSet presAssocID="{1A5D49A2-BFA5-4DBD-8904-52E14D9287FB}" presName="childShp" presStyleLbl="bgAccFollowNode1" presStyleIdx="1" presStyleCnt="2" custLinFactNeighborY="9690">
        <dgm:presLayoutVars>
          <dgm:bulletEnabled val="1"/>
        </dgm:presLayoutVars>
      </dgm:prSet>
      <dgm:spPr/>
      <dgm:t>
        <a:bodyPr/>
        <a:lstStyle/>
        <a:p>
          <a:endParaRPr lang="zh-CN" altLang="en-US"/>
        </a:p>
      </dgm:t>
    </dgm:pt>
  </dgm:ptLst>
  <dgm:cxnLst>
    <dgm:cxn modelId="{9A4220D7-6F87-419E-BD94-94CFD5425018}" type="presOf" srcId="{1A5D49A2-BFA5-4DBD-8904-52E14D9287FB}" destId="{88802AAF-539F-4484-AA04-F8EC7B12F007}" srcOrd="0" destOrd="0" presId="urn:microsoft.com/office/officeart/2005/8/layout/vList6"/>
    <dgm:cxn modelId="{45660A98-D853-471E-8983-B4C6DADBBA39}" type="presOf" srcId="{836EB39A-AF60-4737-8367-C2A68A9E5ACB}" destId="{A80171F8-1435-4BDF-A9FB-32960612A432}" srcOrd="0" destOrd="0" presId="urn:microsoft.com/office/officeart/2005/8/layout/vList6"/>
    <dgm:cxn modelId="{BAA585F5-3731-45F2-BD18-86E5D8A2C206}" srcId="{3FAA3429-4C05-4E60-97A6-199A52AA8F78}" destId="{1A5D49A2-BFA5-4DBD-8904-52E14D9287FB}" srcOrd="1" destOrd="0" parTransId="{B8191824-0300-4EE5-A9D9-A6652530CD3E}" sibTransId="{4CF57F91-C319-44A7-995F-BCF2DF6DB657}"/>
    <dgm:cxn modelId="{B455D3EB-D8D6-4FE3-AFCC-1DC70D22A725}" srcId="{1A5D49A2-BFA5-4DBD-8904-52E14D9287FB}" destId="{836EB39A-AF60-4737-8367-C2A68A9E5ACB}" srcOrd="0" destOrd="0" parTransId="{86B48615-BBC6-4A8C-A85F-E16D040823DC}" sibTransId="{AA04B01E-5BA4-4750-B8ED-90D95BADFBAE}"/>
    <dgm:cxn modelId="{CF9A4E7A-31F9-4CC1-BD6F-53C074B14F55}" type="presOf" srcId="{B6E3A298-32E0-4C1A-9B33-C154612F8AEA}" destId="{5C86E5CE-1904-4AEA-88F7-BBA272CBDA11}" srcOrd="0" destOrd="0" presId="urn:microsoft.com/office/officeart/2005/8/layout/vList6"/>
    <dgm:cxn modelId="{E8BD73B7-7FD3-4E4F-8D74-20911A0C0B50}" type="presOf" srcId="{06D8CFBF-59E5-4D10-A643-65E1CE272DE5}" destId="{A80171F8-1435-4BDF-A9FB-32960612A432}" srcOrd="0" destOrd="1" presId="urn:microsoft.com/office/officeart/2005/8/layout/vList6"/>
    <dgm:cxn modelId="{F4075AFC-6203-4ABE-900F-034409D06E44}" type="presOf" srcId="{A913B5AF-9DB7-4093-AEB9-D9B965D750CD}" destId="{A906774B-C983-4E40-B399-7F2CA900C748}" srcOrd="0" destOrd="0" presId="urn:microsoft.com/office/officeart/2005/8/layout/vList6"/>
    <dgm:cxn modelId="{95D2A490-5BB8-4B32-9EBD-D6729EDD388C}" srcId="{1A5D49A2-BFA5-4DBD-8904-52E14D9287FB}" destId="{06D8CFBF-59E5-4D10-A643-65E1CE272DE5}" srcOrd="1" destOrd="0" parTransId="{64D14CFD-BE64-4858-80E0-00CEC4554BAB}" sibTransId="{124DE4F0-D1C9-4DD3-B2CD-413C23D499F8}"/>
    <dgm:cxn modelId="{183990E1-8E54-49C2-B8B1-1E78E6F92EB7}" srcId="{A913B5AF-9DB7-4093-AEB9-D9B965D750CD}" destId="{8E687B73-5575-49E0-A373-03C30509EE50}" srcOrd="1" destOrd="0" parTransId="{6D54D79C-021B-499A-8556-672A41C06CD0}" sibTransId="{60F41166-2F82-4C54-A9F0-0D24D42BA797}"/>
    <dgm:cxn modelId="{9151E113-A85F-49CF-A506-5E4CA6E9A05D}" srcId="{3FAA3429-4C05-4E60-97A6-199A52AA8F78}" destId="{A913B5AF-9DB7-4093-AEB9-D9B965D750CD}" srcOrd="0" destOrd="0" parTransId="{59D4C013-5EE2-4F6D-A3CC-7C7BBF8541AB}" sibTransId="{6A919476-5DF4-4C4B-B841-3DA89F39F446}"/>
    <dgm:cxn modelId="{0D7D4E65-A64B-4240-9B1B-4DEB44C1F67C}" type="presOf" srcId="{8E687B73-5575-49E0-A373-03C30509EE50}" destId="{5C86E5CE-1904-4AEA-88F7-BBA272CBDA11}" srcOrd="0" destOrd="1" presId="urn:microsoft.com/office/officeart/2005/8/layout/vList6"/>
    <dgm:cxn modelId="{D2F16172-5111-4D38-BC3D-A59D59F356BE}" srcId="{A913B5AF-9DB7-4093-AEB9-D9B965D750CD}" destId="{B6E3A298-32E0-4C1A-9B33-C154612F8AEA}" srcOrd="0" destOrd="0" parTransId="{1B4F6D30-FCB6-4486-B36C-87B37D29B383}" sibTransId="{CB0D52AC-F2F8-4075-AE4A-4A925F4E8F14}"/>
    <dgm:cxn modelId="{8B69C0DA-7C99-4498-84BB-79DF892F89C4}" type="presOf" srcId="{3FAA3429-4C05-4E60-97A6-199A52AA8F78}" destId="{CF99B9A2-A00C-4337-B895-678211E42C12}" srcOrd="0" destOrd="0" presId="urn:microsoft.com/office/officeart/2005/8/layout/vList6"/>
    <dgm:cxn modelId="{5F3788C4-0068-4A6D-813A-0D9DAF5FD8DD}" type="presParOf" srcId="{CF99B9A2-A00C-4337-B895-678211E42C12}" destId="{4689DEE6-12C0-43C7-A3BA-52288AB74E77}" srcOrd="0" destOrd="0" presId="urn:microsoft.com/office/officeart/2005/8/layout/vList6"/>
    <dgm:cxn modelId="{EDA9DDE4-8AB9-4E06-B6EC-0A87699E23E5}" type="presParOf" srcId="{4689DEE6-12C0-43C7-A3BA-52288AB74E77}" destId="{A906774B-C983-4E40-B399-7F2CA900C748}" srcOrd="0" destOrd="0" presId="urn:microsoft.com/office/officeart/2005/8/layout/vList6"/>
    <dgm:cxn modelId="{C126342C-6232-4819-8C05-5D4366EE765C}" type="presParOf" srcId="{4689DEE6-12C0-43C7-A3BA-52288AB74E77}" destId="{5C86E5CE-1904-4AEA-88F7-BBA272CBDA11}" srcOrd="1" destOrd="0" presId="urn:microsoft.com/office/officeart/2005/8/layout/vList6"/>
    <dgm:cxn modelId="{034CFB5B-4E03-48EE-8FB9-91A2F49B646B}" type="presParOf" srcId="{CF99B9A2-A00C-4337-B895-678211E42C12}" destId="{60EBB6D3-2574-43A3-8D3E-15918CF09394}" srcOrd="1" destOrd="0" presId="urn:microsoft.com/office/officeart/2005/8/layout/vList6"/>
    <dgm:cxn modelId="{390C4075-B3F8-427D-902F-E3645E59D767}" type="presParOf" srcId="{CF99B9A2-A00C-4337-B895-678211E42C12}" destId="{9B82E43B-9EE7-453F-A72D-F165E8D2362C}" srcOrd="2" destOrd="0" presId="urn:microsoft.com/office/officeart/2005/8/layout/vList6"/>
    <dgm:cxn modelId="{B93CA28D-95F5-48D9-B2B8-A8F4357521F2}" type="presParOf" srcId="{9B82E43B-9EE7-453F-A72D-F165E8D2362C}" destId="{88802AAF-539F-4484-AA04-F8EC7B12F007}" srcOrd="0" destOrd="0" presId="urn:microsoft.com/office/officeart/2005/8/layout/vList6"/>
    <dgm:cxn modelId="{1ACF6569-FB42-46D3-B0DF-838911273EDC}" type="presParOf" srcId="{9B82E43B-9EE7-453F-A72D-F165E8D2362C}" destId="{A80171F8-1435-4BDF-A9FB-32960612A432}"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7B8BB-0CD2-4199-B52A-EE817FEF7C26}">
      <dsp:nvSpPr>
        <dsp:cNvPr id="0" name=""/>
        <dsp:cNvSpPr/>
      </dsp:nvSpPr>
      <dsp:spPr>
        <a:xfrm>
          <a:off x="2985214" y="2608933"/>
          <a:ext cx="2199090" cy="2199090"/>
        </a:xfrm>
        <a:prstGeom prst="ellipse">
          <a:avLst/>
        </a:prstGeom>
        <a:solidFill>
          <a:srgbClr val="005A3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altLang="zh-CN" sz="3500" b="1" kern="1200" dirty="0" smtClean="0">
              <a:latin typeface="Trebuchet MS" pitchFamily="34" charset="0"/>
            </a:rPr>
            <a:t>Yealink Phone</a:t>
          </a:r>
          <a:endParaRPr lang="zh-CN" altLang="en-US" sz="3500" b="1" kern="1200" dirty="0">
            <a:latin typeface="Trebuchet MS" pitchFamily="34" charset="0"/>
          </a:endParaRPr>
        </a:p>
      </dsp:txBody>
      <dsp:txXfrm>
        <a:off x="3307263" y="2930982"/>
        <a:ext cx="1554992" cy="1554992"/>
      </dsp:txXfrm>
    </dsp:sp>
    <dsp:sp modelId="{6D8E209C-2C24-4DA3-BBC9-D551D7356127}">
      <dsp:nvSpPr>
        <dsp:cNvPr id="0" name=""/>
        <dsp:cNvSpPr/>
      </dsp:nvSpPr>
      <dsp:spPr>
        <a:xfrm rot="10462806">
          <a:off x="938115" y="3609075"/>
          <a:ext cx="1944432" cy="62674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667455-DF0C-4832-BD7A-DDB733C1DE71}">
      <dsp:nvSpPr>
        <dsp:cNvPr id="0" name=""/>
        <dsp:cNvSpPr/>
      </dsp:nvSpPr>
      <dsp:spPr>
        <a:xfrm>
          <a:off x="67391" y="3550604"/>
          <a:ext cx="1750794" cy="934098"/>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altLang="zh-CN" sz="2200" b="1" kern="1200" dirty="0" smtClean="0">
              <a:latin typeface="Trebuchet MS" pitchFamily="34" charset="0"/>
            </a:rPr>
            <a:t>TI Solution</a:t>
          </a:r>
          <a:endParaRPr lang="zh-CN" altLang="en-US" sz="2200" b="1" kern="1200" dirty="0">
            <a:latin typeface="Trebuchet MS" pitchFamily="34" charset="0"/>
          </a:endParaRPr>
        </a:p>
      </dsp:txBody>
      <dsp:txXfrm>
        <a:off x="94750" y="3577963"/>
        <a:ext cx="1696076" cy="879380"/>
      </dsp:txXfrm>
    </dsp:sp>
    <dsp:sp modelId="{54179B51-7051-4CF2-AB32-A41F3F88DC7E}">
      <dsp:nvSpPr>
        <dsp:cNvPr id="0" name=""/>
        <dsp:cNvSpPr/>
      </dsp:nvSpPr>
      <dsp:spPr>
        <a:xfrm rot="12088134">
          <a:off x="891571" y="2557830"/>
          <a:ext cx="2128489" cy="62674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5B38A2-3ED9-493F-A86A-610DDF0BD40A}">
      <dsp:nvSpPr>
        <dsp:cNvPr id="0" name=""/>
        <dsp:cNvSpPr/>
      </dsp:nvSpPr>
      <dsp:spPr>
        <a:xfrm>
          <a:off x="75299" y="2040687"/>
          <a:ext cx="1780227" cy="882005"/>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altLang="zh-CN" sz="2200" b="1" kern="1200" dirty="0" smtClean="0">
              <a:latin typeface="Trebuchet MS" pitchFamily="34" charset="0"/>
            </a:rPr>
            <a:t>HD Voice</a:t>
          </a:r>
          <a:endParaRPr lang="zh-CN" altLang="en-US" sz="2200" b="1" kern="1200" dirty="0" smtClean="0">
            <a:latin typeface="Trebuchet MS" pitchFamily="34" charset="0"/>
          </a:endParaRPr>
        </a:p>
      </dsp:txBody>
      <dsp:txXfrm>
        <a:off x="101132" y="2066520"/>
        <a:ext cx="1728561" cy="830339"/>
      </dsp:txXfrm>
    </dsp:sp>
    <dsp:sp modelId="{BA3F2603-C2FA-43A6-A890-C40E00CE4EF7}">
      <dsp:nvSpPr>
        <dsp:cNvPr id="0" name=""/>
        <dsp:cNvSpPr/>
      </dsp:nvSpPr>
      <dsp:spPr>
        <a:xfrm rot="14477400">
          <a:off x="2227836" y="1583876"/>
          <a:ext cx="1729783" cy="62674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206205-CB91-476A-B4DA-23E7B3666E0F}">
      <dsp:nvSpPr>
        <dsp:cNvPr id="0" name=""/>
        <dsp:cNvSpPr/>
      </dsp:nvSpPr>
      <dsp:spPr>
        <a:xfrm>
          <a:off x="1635313" y="780977"/>
          <a:ext cx="2083882" cy="715409"/>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altLang="zh-CN" sz="2200" b="1" kern="1200" dirty="0" smtClean="0">
              <a:latin typeface="Trebuchet MS" pitchFamily="34" charset="0"/>
            </a:rPr>
            <a:t>Broad IOT</a:t>
          </a:r>
          <a:endParaRPr lang="zh-CN" altLang="en-US" sz="2200" b="1" kern="1200" dirty="0" smtClean="0">
            <a:latin typeface="Trebuchet MS" pitchFamily="34" charset="0"/>
          </a:endParaRPr>
        </a:p>
      </dsp:txBody>
      <dsp:txXfrm>
        <a:off x="1656267" y="801931"/>
        <a:ext cx="2041974" cy="673501"/>
      </dsp:txXfrm>
    </dsp:sp>
    <dsp:sp modelId="{BF9FCA4F-6E32-4961-84E3-95B555E05170}">
      <dsp:nvSpPr>
        <dsp:cNvPr id="0" name=""/>
        <dsp:cNvSpPr/>
      </dsp:nvSpPr>
      <dsp:spPr>
        <a:xfrm rot="17805924">
          <a:off x="4167178" y="1585958"/>
          <a:ext cx="1660155" cy="62674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77CB66-F471-4015-A6F8-D656051A1624}">
      <dsp:nvSpPr>
        <dsp:cNvPr id="0" name=""/>
        <dsp:cNvSpPr/>
      </dsp:nvSpPr>
      <dsp:spPr>
        <a:xfrm>
          <a:off x="4219266" y="781006"/>
          <a:ext cx="2303611" cy="754361"/>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altLang="zh-CN" sz="2200" b="1" kern="1200" dirty="0" smtClean="0">
              <a:latin typeface="Trebuchet MS" pitchFamily="34" charset="0"/>
            </a:rPr>
            <a:t>Easy to Deploy</a:t>
          </a:r>
          <a:endParaRPr lang="zh-CN" altLang="en-US" sz="2200" b="1" kern="1200" dirty="0" smtClean="0">
            <a:latin typeface="Trebuchet MS" pitchFamily="34" charset="0"/>
          </a:endParaRPr>
        </a:p>
      </dsp:txBody>
      <dsp:txXfrm>
        <a:off x="4241360" y="803100"/>
        <a:ext cx="2259423" cy="710173"/>
      </dsp:txXfrm>
    </dsp:sp>
    <dsp:sp modelId="{DFB65BD2-CC66-4355-86DE-ED14DE87DFCE}">
      <dsp:nvSpPr>
        <dsp:cNvPr id="0" name=""/>
        <dsp:cNvSpPr/>
      </dsp:nvSpPr>
      <dsp:spPr>
        <a:xfrm rot="20399442">
          <a:off x="5170415" y="2609830"/>
          <a:ext cx="2141576" cy="62674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B368CC-227B-4C65-961E-A45CC80D4097}">
      <dsp:nvSpPr>
        <dsp:cNvPr id="0" name=""/>
        <dsp:cNvSpPr/>
      </dsp:nvSpPr>
      <dsp:spPr>
        <a:xfrm>
          <a:off x="6285800" y="2110779"/>
          <a:ext cx="1923111" cy="892054"/>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altLang="zh-CN" sz="2200" b="1" kern="1200" dirty="0" smtClean="0">
              <a:latin typeface="Trebuchet MS" pitchFamily="34" charset="0"/>
            </a:rPr>
            <a:t>Easy to Use</a:t>
          </a:r>
          <a:endParaRPr lang="zh-CN" altLang="en-US" sz="2200" b="1" kern="1200" dirty="0">
            <a:latin typeface="Trebuchet MS" pitchFamily="34" charset="0"/>
          </a:endParaRPr>
        </a:p>
      </dsp:txBody>
      <dsp:txXfrm>
        <a:off x="6311927" y="2136906"/>
        <a:ext cx="1870857" cy="839800"/>
      </dsp:txXfrm>
    </dsp:sp>
    <dsp:sp modelId="{C2929506-6DA2-4323-A6C3-9D2BD0F30A0B}">
      <dsp:nvSpPr>
        <dsp:cNvPr id="0" name=""/>
        <dsp:cNvSpPr/>
      </dsp:nvSpPr>
      <dsp:spPr>
        <a:xfrm rot="312372">
          <a:off x="5294225" y="3598594"/>
          <a:ext cx="2047582" cy="62674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1138CB-CA92-481D-9056-A50C9317B17B}">
      <dsp:nvSpPr>
        <dsp:cNvPr id="0" name=""/>
        <dsp:cNvSpPr/>
      </dsp:nvSpPr>
      <dsp:spPr>
        <a:xfrm>
          <a:off x="6422794" y="3525038"/>
          <a:ext cx="1829579" cy="959651"/>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altLang="zh-CN" sz="2200" b="1" kern="1200" dirty="0" smtClean="0">
              <a:latin typeface="Trebuchet MS" pitchFamily="34" charset="0"/>
            </a:rPr>
            <a:t> Technical support</a:t>
          </a:r>
          <a:endParaRPr lang="zh-CN" altLang="en-US" sz="2200" b="1" kern="1200" dirty="0">
            <a:latin typeface="Trebuchet MS" pitchFamily="34" charset="0"/>
          </a:endParaRPr>
        </a:p>
      </dsp:txBody>
      <dsp:txXfrm>
        <a:off x="6450901" y="3553145"/>
        <a:ext cx="1773365" cy="9034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86E5CE-1904-4AEA-88F7-BBA272CBDA11}">
      <dsp:nvSpPr>
        <dsp:cNvPr id="0" name=""/>
        <dsp:cNvSpPr/>
      </dsp:nvSpPr>
      <dsp:spPr>
        <a:xfrm>
          <a:off x="2995532" y="191"/>
          <a:ext cx="4493299" cy="74506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altLang="zh-CN" sz="1700" kern="1200" smtClean="0"/>
            <a:t>Complex PO information sending</a:t>
          </a:r>
          <a:endParaRPr lang="zh-CN" altLang="en-US" sz="1700" kern="1200"/>
        </a:p>
        <a:p>
          <a:pPr marL="171450" lvl="1" indent="-171450" algn="l" defTabSz="755650">
            <a:lnSpc>
              <a:spcPct val="90000"/>
            </a:lnSpc>
            <a:spcBef>
              <a:spcPct val="0"/>
            </a:spcBef>
            <a:spcAft>
              <a:spcPct val="15000"/>
            </a:spcAft>
            <a:buChar char="••"/>
          </a:pPr>
          <a:r>
            <a:rPr lang="en-US" altLang="zh-CN" sz="1700" kern="1200" smtClean="0"/>
            <a:t>Security hazard</a:t>
          </a:r>
          <a:endParaRPr lang="zh-CN" altLang="en-US" sz="1700" kern="1200"/>
        </a:p>
      </dsp:txBody>
      <dsp:txXfrm>
        <a:off x="2995532" y="93324"/>
        <a:ext cx="4213901" cy="558795"/>
      </dsp:txXfrm>
    </dsp:sp>
    <dsp:sp modelId="{A906774B-C983-4E40-B399-7F2CA900C748}">
      <dsp:nvSpPr>
        <dsp:cNvPr id="0" name=""/>
        <dsp:cNvSpPr/>
      </dsp:nvSpPr>
      <dsp:spPr>
        <a:xfrm>
          <a:off x="0" y="191"/>
          <a:ext cx="2995532" cy="7450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altLang="zh-CN" sz="3200" kern="1200" smtClean="0"/>
            <a:t>Service Provider</a:t>
          </a:r>
          <a:endParaRPr lang="zh-CN" altLang="en-US" sz="3200" kern="1200"/>
        </a:p>
      </dsp:txBody>
      <dsp:txXfrm>
        <a:off x="36371" y="36562"/>
        <a:ext cx="2922790" cy="672319"/>
      </dsp:txXfrm>
    </dsp:sp>
    <dsp:sp modelId="{A80171F8-1435-4BDF-A9FB-32960612A432}">
      <dsp:nvSpPr>
        <dsp:cNvPr id="0" name=""/>
        <dsp:cNvSpPr/>
      </dsp:nvSpPr>
      <dsp:spPr>
        <a:xfrm>
          <a:off x="2995532" y="819950"/>
          <a:ext cx="4493299" cy="74506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altLang="zh-CN" sz="1700" kern="1200" smtClean="0"/>
            <a:t>Troublesome unpacking process</a:t>
          </a:r>
          <a:endParaRPr lang="zh-CN" altLang="en-US" sz="1700" kern="1200"/>
        </a:p>
        <a:p>
          <a:pPr marL="171450" lvl="1" indent="-171450" algn="l" defTabSz="755650">
            <a:lnSpc>
              <a:spcPct val="90000"/>
            </a:lnSpc>
            <a:spcBef>
              <a:spcPct val="0"/>
            </a:spcBef>
            <a:spcAft>
              <a:spcPct val="15000"/>
            </a:spcAft>
            <a:buChar char="••"/>
          </a:pPr>
          <a:r>
            <a:rPr lang="en-US" altLang="zh-CN" sz="1700" kern="1200" smtClean="0"/>
            <a:t>Complicated manual phone configuration</a:t>
          </a:r>
          <a:endParaRPr lang="zh-CN" altLang="en-US" sz="1700" kern="1200"/>
        </a:p>
      </dsp:txBody>
      <dsp:txXfrm>
        <a:off x="2995532" y="913083"/>
        <a:ext cx="4213901" cy="558795"/>
      </dsp:txXfrm>
    </dsp:sp>
    <dsp:sp modelId="{88802AAF-539F-4484-AA04-F8EC7B12F007}">
      <dsp:nvSpPr>
        <dsp:cNvPr id="0" name=""/>
        <dsp:cNvSpPr/>
      </dsp:nvSpPr>
      <dsp:spPr>
        <a:xfrm>
          <a:off x="0" y="819759"/>
          <a:ext cx="2995532" cy="745061"/>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altLang="zh-CN" sz="3200" kern="1200" smtClean="0"/>
            <a:t>Distributor</a:t>
          </a:r>
          <a:endParaRPr lang="zh-CN" altLang="en-US" sz="3200" kern="1200"/>
        </a:p>
      </dsp:txBody>
      <dsp:txXfrm>
        <a:off x="36371" y="856130"/>
        <a:ext cx="2922790" cy="672319"/>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85773FBE-3B55-4B96-87E2-4BF8EE6FDBC0}" type="datetimeFigureOut">
              <a:rPr lang="zh-CN" altLang="en-US"/>
              <a:pPr>
                <a:defRPr/>
              </a:pPr>
              <a:t>2012/11/20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0E39CEB8-CF29-4BE2-83B3-7ECEFC761E11}" type="slidenum">
              <a:rPr lang="zh-CN" altLang="en-US"/>
              <a:pPr>
                <a:defRPr/>
              </a:pPr>
              <a:t>‹#›</a:t>
            </a:fld>
            <a:endParaRPr lang="zh-CN" altLang="en-US"/>
          </a:p>
        </p:txBody>
      </p:sp>
    </p:spTree>
    <p:extLst>
      <p:ext uri="{BB962C8B-B14F-4D97-AF65-F5344CB8AC3E}">
        <p14:creationId xmlns:p14="http://schemas.microsoft.com/office/powerpoint/2010/main" val="3927231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TextEdit="1"/>
          </p:cNvSpPr>
          <p:nvPr>
            <p:ph type="sldImg"/>
          </p:nvPr>
        </p:nvSpPr>
        <p:spPr bwMode="auto">
          <a:noFill/>
          <a:ln>
            <a:solidFill>
              <a:srgbClr val="000000"/>
            </a:solidFill>
            <a:miter lim="800000"/>
            <a:headEnd/>
            <a:tailEnd/>
          </a:ln>
        </p:spPr>
      </p:sp>
      <p:sp>
        <p:nvSpPr>
          <p:cNvPr id="153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dirty="0" smtClean="0"/>
              <a:t>If</a:t>
            </a:r>
            <a:r>
              <a:rPr lang="en-US" altLang="zh-CN" baseline="0" dirty="0" smtClean="0"/>
              <a:t> you have any questions during the meeting, you can write down the page and your questions in our chat window, and we will answer all of your questions at the end of the meeting.</a:t>
            </a:r>
            <a:endParaRPr lang="zh-CN"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TextEdit="1"/>
          </p:cNvSpPr>
          <p:nvPr>
            <p:ph type="sldImg"/>
          </p:nvPr>
        </p:nvSpPr>
        <p:spPr bwMode="auto">
          <a:noFill/>
          <a:ln>
            <a:solidFill>
              <a:srgbClr val="000000"/>
            </a:solidFill>
            <a:miter lim="800000"/>
            <a:headEnd/>
            <a:tailEnd/>
          </a:ln>
        </p:spPr>
      </p:sp>
      <p:sp>
        <p:nvSpPr>
          <p:cNvPr id="70658"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幻灯片图像占位符 1"/>
          <p:cNvSpPr>
            <a:spLocks noGrp="1" noRot="1" noChangeAspect="1"/>
          </p:cNvSpPr>
          <p:nvPr>
            <p:ph type="sldImg"/>
          </p:nvPr>
        </p:nvSpPr>
        <p:spPr bwMode="auto">
          <a:noFill/>
          <a:ln>
            <a:solidFill>
              <a:srgbClr val="000000"/>
            </a:solidFill>
            <a:miter lim="800000"/>
            <a:headEnd/>
            <a:tailEnd/>
          </a:ln>
        </p:spPr>
      </p:sp>
      <p:sp>
        <p:nvSpPr>
          <p:cNvPr id="67586"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p>
            <a:pPr>
              <a:defRPr/>
            </a:pPr>
            <a:fld id="{CCCEE29C-2A78-4343-B414-8561EA38BB7C}" type="slidenum">
              <a:rPr lang="zh-CN" altLang="en-US" smtClean="0"/>
              <a:pPr>
                <a:defRPr/>
              </a:pPr>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1" name="Rectangle 3"/>
          <p:cNvSpPr>
            <a:spLocks noGrp="1" noChangeArrowheads="1"/>
          </p:cNvSpPr>
          <p:nvPr>
            <p:ph type="body" idx="1"/>
          </p:nvPr>
        </p:nvSpPr>
        <p:spPr bwMode="auto">
          <a:noFill/>
        </p:spPr>
        <p:txBody>
          <a:bodyPr/>
          <a:lstStyle/>
          <a:p>
            <a:pPr eaLnBrk="1" hangingPunct="1">
              <a:spcBef>
                <a:spcPct val="0"/>
              </a:spcBef>
            </a:pPr>
            <a:r>
              <a:rPr lang="en-US" altLang="zh-CN" dirty="0" smtClean="0">
                <a:latin typeface="Times New Roman" pitchFamily="18" charset="0"/>
              </a:rPr>
              <a:t>3CX is a PBX</a:t>
            </a:r>
            <a:r>
              <a:rPr lang="en-US" altLang="zh-CN" baseline="0" dirty="0" smtClean="0">
                <a:latin typeface="Times New Roman" pitchFamily="18" charset="0"/>
              </a:rPr>
              <a:t> based on Windows, it’s popular in SMB field.</a:t>
            </a:r>
          </a:p>
          <a:p>
            <a:pPr eaLnBrk="1" hangingPunct="1">
              <a:spcBef>
                <a:spcPct val="0"/>
              </a:spcBef>
            </a:pPr>
            <a:r>
              <a:rPr lang="en-US" altLang="zh-CN" baseline="0" dirty="0" err="1" smtClean="0">
                <a:latin typeface="Times New Roman" pitchFamily="18" charset="0"/>
              </a:rPr>
              <a:t>Elastix</a:t>
            </a:r>
            <a:r>
              <a:rPr lang="en-US" altLang="zh-CN" baseline="0" dirty="0" smtClean="0">
                <a:latin typeface="Times New Roman" pitchFamily="18" charset="0"/>
              </a:rPr>
              <a:t> is based on Asterisk-open source.</a:t>
            </a:r>
            <a:endParaRPr lang="en-US" altLang="zh-CN" dirty="0" smtClean="0">
              <a:latin typeface="Times New Roman" pitchFamily="18" charset="0"/>
            </a:endParaRPr>
          </a:p>
          <a:p>
            <a:pPr eaLnBrk="1" hangingPunct="1">
              <a:spcBef>
                <a:spcPct val="0"/>
              </a:spcBef>
            </a:pPr>
            <a:r>
              <a:rPr lang="en-US" altLang="zh-CN" dirty="0" err="1" smtClean="0">
                <a:latin typeface="Times New Roman" pitchFamily="18" charset="0"/>
              </a:rPr>
              <a:t>Broadsoft</a:t>
            </a:r>
            <a:r>
              <a:rPr lang="en-US" altLang="zh-CN" dirty="0" smtClean="0">
                <a:latin typeface="Times New Roman" pitchFamily="18" charset="0"/>
              </a:rPr>
              <a:t>-BLF</a:t>
            </a:r>
            <a:r>
              <a:rPr lang="en-US" altLang="zh-CN" baseline="0" dirty="0" smtClean="0">
                <a:latin typeface="Times New Roman" pitchFamily="18" charset="0"/>
              </a:rPr>
              <a:t> list, SCA, ACD…</a:t>
            </a:r>
            <a:endParaRPr lang="en-US" altLang="zh-CN" dirty="0" smtClean="0">
              <a:latin typeface="Times New Roman" pitchFamily="18" charset="0"/>
            </a:endParaRPr>
          </a:p>
          <a:p>
            <a:pPr eaLnBrk="1" hangingPunct="1">
              <a:spcBef>
                <a:spcPct val="0"/>
              </a:spcBef>
            </a:pPr>
            <a:r>
              <a:rPr lang="en-US" altLang="zh-CN" dirty="0" smtClean="0">
                <a:latin typeface="Times New Roman" pitchFamily="18" charset="0"/>
              </a:rPr>
              <a:t>Now</a:t>
            </a:r>
            <a:r>
              <a:rPr lang="en-US" altLang="zh-CN" baseline="0" dirty="0" smtClean="0">
                <a:latin typeface="Times New Roman" pitchFamily="18" charset="0"/>
              </a:rPr>
              <a:t> we can compatible with </a:t>
            </a:r>
            <a:r>
              <a:rPr lang="en-US" altLang="zh-CN" baseline="0" dirty="0" err="1" smtClean="0">
                <a:latin typeface="Times New Roman" pitchFamily="18" charset="0"/>
              </a:rPr>
              <a:t>Genesys</a:t>
            </a:r>
            <a:r>
              <a:rPr lang="en-US" altLang="zh-CN" baseline="0" dirty="0" smtClean="0">
                <a:latin typeface="Times New Roman" pitchFamily="18" charset="0"/>
              </a:rPr>
              <a:t> platform well, we support many features of this platform, for example, </a:t>
            </a:r>
            <a:r>
              <a:rPr lang="en-US" altLang="zh-CN" baseline="0" dirty="0" err="1" smtClean="0">
                <a:latin typeface="Times New Roman" pitchFamily="18" charset="0"/>
              </a:rPr>
              <a:t>Genesys</a:t>
            </a:r>
            <a:r>
              <a:rPr lang="en-US" altLang="zh-CN" baseline="0" dirty="0" smtClean="0">
                <a:latin typeface="Times New Roman" pitchFamily="18" charset="0"/>
              </a:rPr>
              <a:t> ACD, Business Continuity(redundancy server), and now we are making IOT certification with </a:t>
            </a:r>
            <a:r>
              <a:rPr lang="en-US" altLang="zh-CN" baseline="0" dirty="0" err="1" smtClean="0">
                <a:latin typeface="Times New Roman" pitchFamily="18" charset="0"/>
              </a:rPr>
              <a:t>Genesys</a:t>
            </a:r>
            <a:r>
              <a:rPr lang="en-US" altLang="zh-CN" baseline="0" dirty="0" smtClean="0">
                <a:latin typeface="Times New Roman" pitchFamily="18" charset="0"/>
              </a:rPr>
              <a:t>.</a:t>
            </a:r>
            <a:endParaRPr lang="en-US" altLang="zh-CN" dirty="0" smtClean="0">
              <a:latin typeface="Times New Roman" pitchFamily="18" charset="0"/>
            </a:endParaRPr>
          </a:p>
          <a:p>
            <a:pPr eaLnBrk="1" hangingPunct="1">
              <a:spcBef>
                <a:spcPct val="0"/>
              </a:spcBef>
            </a:pPr>
            <a:endParaRPr lang="zh-CN" altLang="en-US" dirty="0"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a:lstStyle/>
          <a:p>
            <a:pPr eaLnBrk="1" hangingPunct="1">
              <a:spcBef>
                <a:spcPct val="0"/>
              </a:spcBef>
            </a:pPr>
            <a:endParaRPr lang="zh-CN" altLang="en-US"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Yealink phones are deployed</a:t>
            </a:r>
            <a:r>
              <a:rPr lang="en-US" altLang="zh-CN" baseline="0" dirty="0" smtClean="0"/>
              <a:t> in these government organizations, for example… </a:t>
            </a:r>
          </a:p>
          <a:p>
            <a:r>
              <a:rPr lang="en-US" altLang="zh-CN" baseline="0" dirty="0" smtClean="0"/>
              <a:t>So our phones involves in all walks of life.</a:t>
            </a:r>
            <a:endParaRPr lang="zh-CN" altLang="en-US" dirty="0"/>
          </a:p>
        </p:txBody>
      </p:sp>
      <p:sp>
        <p:nvSpPr>
          <p:cNvPr id="4" name="灯片编号占位符 3"/>
          <p:cNvSpPr>
            <a:spLocks noGrp="1"/>
          </p:cNvSpPr>
          <p:nvPr>
            <p:ph type="sldNum" sz="quarter" idx="10"/>
          </p:nvPr>
        </p:nvSpPr>
        <p:spPr/>
        <p:txBody>
          <a:bodyPr/>
          <a:lstStyle/>
          <a:p>
            <a:fld id="{069BFAE7-1CFE-4912-A9D4-50C022960AF8}" type="slidenum">
              <a:rPr lang="zh-CN" altLang="en-US" smtClean="0"/>
              <a:pPr/>
              <a:t>36</a:t>
            </a:fld>
            <a:endParaRPr lang="zh-CN" altLang="en-US"/>
          </a:p>
        </p:txBody>
      </p:sp>
    </p:spTree>
    <p:extLst>
      <p:ext uri="{BB962C8B-B14F-4D97-AF65-F5344CB8AC3E}">
        <p14:creationId xmlns:p14="http://schemas.microsoft.com/office/powerpoint/2010/main" val="15043641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dirty="0" smtClean="0"/>
              <a:t>When</a:t>
            </a:r>
            <a:r>
              <a:rPr lang="en-US" altLang="zh-CN" baseline="0" dirty="0" smtClean="0"/>
              <a:t> you put </a:t>
            </a:r>
            <a:r>
              <a:rPr lang="en-US" altLang="zh-CN" baseline="0" dirty="0" err="1" smtClean="0"/>
              <a:t>common.cfg</a:t>
            </a:r>
            <a:r>
              <a:rPr lang="en-US" altLang="zh-CN" baseline="0" dirty="0" smtClean="0"/>
              <a:t> and </a:t>
            </a:r>
            <a:r>
              <a:rPr lang="en-US" altLang="zh-CN" baseline="0" dirty="0" err="1" smtClean="0"/>
              <a:t>mac.cfg</a:t>
            </a:r>
            <a:r>
              <a:rPr lang="en-US" altLang="zh-CN" baseline="0" dirty="0" smtClean="0"/>
              <a:t> file to the auto provision server at the same time, the phone will first download </a:t>
            </a:r>
            <a:r>
              <a:rPr lang="en-US" altLang="zh-CN" baseline="0" dirty="0" err="1" smtClean="0"/>
              <a:t>common.cfg</a:t>
            </a:r>
            <a:r>
              <a:rPr lang="en-US" altLang="zh-CN" baseline="0" dirty="0" smtClean="0"/>
              <a:t>, and then </a:t>
            </a:r>
            <a:r>
              <a:rPr lang="en-US" altLang="zh-CN" baseline="0" dirty="0" err="1" smtClean="0"/>
              <a:t>mac.cfg</a:t>
            </a:r>
            <a:r>
              <a:rPr lang="en-US" altLang="zh-CN" baseline="0" dirty="0" smtClean="0"/>
              <a:t>.</a:t>
            </a:r>
          </a:p>
          <a:p>
            <a:r>
              <a:rPr lang="en-US" altLang="zh-CN" baseline="0" dirty="0" smtClean="0"/>
              <a:t>So if there’s same parameter in common and mac </a:t>
            </a:r>
            <a:r>
              <a:rPr lang="en-US" altLang="zh-CN" baseline="0" dirty="0" err="1" smtClean="0"/>
              <a:t>cfg</a:t>
            </a:r>
            <a:r>
              <a:rPr lang="en-US" altLang="zh-CN" baseline="0" dirty="0" smtClean="0"/>
              <a:t> file, the phone will get the value from mac </a:t>
            </a:r>
            <a:r>
              <a:rPr lang="en-US" altLang="zh-CN" baseline="0" dirty="0" err="1" smtClean="0"/>
              <a:t>cfg</a:t>
            </a:r>
            <a:r>
              <a:rPr lang="en-US" altLang="zh-CN" baseline="0" dirty="0" smtClean="0"/>
              <a:t> file.</a:t>
            </a:r>
            <a:endParaRPr lang="zh-CN"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dirty="0" smtClean="0"/>
              <a:t>This is the flow when</a:t>
            </a:r>
            <a:r>
              <a:rPr lang="en-US" altLang="zh-CN" baseline="0" dirty="0" smtClean="0"/>
              <a:t> the phone power on.</a:t>
            </a:r>
          </a:p>
          <a:p>
            <a:r>
              <a:rPr lang="en-US" altLang="zh-CN" dirty="0" smtClean="0"/>
              <a:t>First it</a:t>
            </a:r>
            <a:r>
              <a:rPr lang="en-US" altLang="zh-CN" baseline="0" dirty="0" smtClean="0"/>
              <a:t> will detect Zero-</a:t>
            </a:r>
            <a:r>
              <a:rPr lang="en-US" altLang="zh-CN" baseline="0" dirty="0" err="1" smtClean="0"/>
              <a:t>Sp</a:t>
            </a:r>
            <a:r>
              <a:rPr lang="en-US" altLang="zh-CN" baseline="0" dirty="0" smtClean="0"/>
              <a:t>-Touch, if you enabled Zero Touch option, after the phone boot up, the phone will ask you to set your network environment, and fill the auto provision server URL, so you don’t need to access to your webpage to configure these.</a:t>
            </a:r>
          </a:p>
          <a:p>
            <a:endParaRPr lang="en-US" altLang="zh-CN" baseline="0" dirty="0" smtClean="0"/>
          </a:p>
          <a:p>
            <a:r>
              <a:rPr lang="en-US" altLang="zh-CN" baseline="0" dirty="0" smtClean="0"/>
              <a:t>If ZST is disabled, the phone will detect PnP server, if you enabled PNP option.</a:t>
            </a:r>
            <a:r>
              <a:rPr lang="en-US" altLang="zh-CN" sz="1200" kern="1200" dirty="0" smtClean="0">
                <a:solidFill>
                  <a:schemeClr val="tx1"/>
                </a:solidFill>
                <a:effectLst/>
                <a:latin typeface="+mn-lt"/>
                <a:ea typeface="+mn-ea"/>
                <a:cs typeface="+mn-cs"/>
              </a:rPr>
              <a:t> the phone will send SIP SUBSCRIBE messages to a multicast address when it boots up. Any SIP server understanding that message will reply with a SIP NOTIFY message containing the Auto Provisioning Server URL where the phones can request their configuration.</a:t>
            </a:r>
          </a:p>
          <a:p>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DHCP</a:t>
            </a:r>
            <a:r>
              <a:rPr lang="en-US" altLang="zh-CN" sz="1200" kern="1200" baseline="0" dirty="0" smtClean="0">
                <a:solidFill>
                  <a:schemeClr val="tx1"/>
                </a:solidFill>
                <a:effectLst/>
                <a:latin typeface="+mn-lt"/>
                <a:ea typeface="+mn-ea"/>
                <a:cs typeface="+mn-cs"/>
              </a:rPr>
              <a:t> Custom Option, </a:t>
            </a:r>
            <a:r>
              <a:rPr lang="en-US" altLang="zh-CN" sz="1200" kern="1200" dirty="0" smtClean="0">
                <a:solidFill>
                  <a:schemeClr val="tx1"/>
                </a:solidFill>
                <a:effectLst/>
                <a:latin typeface="+mn-lt"/>
                <a:ea typeface="+mn-ea"/>
                <a:cs typeface="+mn-cs"/>
              </a:rPr>
              <a:t>A valid </a:t>
            </a:r>
            <a:r>
              <a:rPr lang="en-US" altLang="zh-CN" sz="1200" b="1" kern="1200" dirty="0" smtClean="0">
                <a:solidFill>
                  <a:schemeClr val="tx1"/>
                </a:solidFill>
                <a:effectLst/>
                <a:latin typeface="+mn-lt"/>
                <a:ea typeface="+mn-ea"/>
                <a:cs typeface="+mn-cs"/>
              </a:rPr>
              <a:t>Custom Option</a:t>
            </a:r>
            <a:r>
              <a:rPr lang="en-US" altLang="zh-CN" sz="1200" kern="1200" dirty="0" smtClean="0">
                <a:solidFill>
                  <a:schemeClr val="tx1"/>
                </a:solidFill>
                <a:effectLst/>
                <a:latin typeface="+mn-lt"/>
                <a:ea typeface="+mn-ea"/>
                <a:cs typeface="+mn-cs"/>
              </a:rPr>
              <a:t> is from 128 to 254. The </a:t>
            </a:r>
            <a:r>
              <a:rPr lang="en-US" altLang="zh-CN" sz="1200" b="1" kern="1200" dirty="0" smtClean="0">
                <a:solidFill>
                  <a:schemeClr val="tx1"/>
                </a:solidFill>
                <a:effectLst/>
                <a:latin typeface="+mn-lt"/>
                <a:ea typeface="+mn-ea"/>
                <a:cs typeface="+mn-cs"/>
              </a:rPr>
              <a:t>Custom Option Type</a:t>
            </a:r>
            <a:r>
              <a:rPr lang="en-US" altLang="zh-CN" sz="1200" kern="1200" dirty="0" smtClean="0">
                <a:solidFill>
                  <a:schemeClr val="tx1"/>
                </a:solidFill>
                <a:effectLst/>
                <a:latin typeface="+mn-lt"/>
                <a:ea typeface="+mn-ea"/>
                <a:cs typeface="+mn-cs"/>
              </a:rPr>
              <a:t> must be in accordance with the one defined in the DHCP server</a:t>
            </a:r>
            <a:endParaRPr lang="zh-CN" alt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47</a:t>
            </a:fld>
            <a:endParaRPr lang="zh-CN" altLang="en-US"/>
          </a:p>
        </p:txBody>
      </p:sp>
    </p:spTree>
    <p:extLst>
      <p:ext uri="{BB962C8B-B14F-4D97-AF65-F5344CB8AC3E}">
        <p14:creationId xmlns:p14="http://schemas.microsoft.com/office/powerpoint/2010/main" val="4773161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baseline="0" smtClean="0"/>
          </a:p>
        </p:txBody>
      </p:sp>
      <p:sp>
        <p:nvSpPr>
          <p:cNvPr id="4" name="灯片编号占位符 3"/>
          <p:cNvSpPr>
            <a:spLocks noGrp="1"/>
          </p:cNvSpPr>
          <p:nvPr>
            <p:ph type="sldNum" sz="quarter" idx="10"/>
          </p:nvPr>
        </p:nvSpPr>
        <p:spPr/>
        <p:txBody>
          <a:bodyPr/>
          <a:lstStyle/>
          <a:p>
            <a:fld id="{069BFAE7-1CFE-4912-A9D4-50C022960AF8}" type="slidenum">
              <a:rPr lang="zh-CN" altLang="en-US" smtClean="0"/>
              <a:pPr/>
              <a:t>48</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fld id="{069BFAE7-1CFE-4912-A9D4-50C022960AF8}" type="slidenum">
              <a:rPr lang="zh-CN" altLang="en-US" smtClean="0"/>
              <a:pPr/>
              <a:t>49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fld id="{069BFAE7-1CFE-4912-A9D4-50C022960AF8}" type="slidenum">
              <a:rPr lang="zh-CN" altLang="en-US" smtClean="0"/>
              <a:pPr/>
              <a:t>50</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69BFAE7-1CFE-4912-A9D4-50C022960AF8}" type="slidenum">
              <a:rPr lang="zh-CN" altLang="en-US" smtClean="0"/>
              <a:pPr/>
              <a:t>51</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TextEdit="1"/>
          </p:cNvSpPr>
          <p:nvPr>
            <p:ph type="sldImg"/>
          </p:nvPr>
        </p:nvSpPr>
        <p:spPr bwMode="auto">
          <a:noFill/>
          <a:ln>
            <a:solidFill>
              <a:srgbClr val="000000"/>
            </a:solidFill>
            <a:miter lim="800000"/>
            <a:headEnd/>
            <a:tailEnd/>
          </a:ln>
        </p:spPr>
      </p:sp>
      <p:sp>
        <p:nvSpPr>
          <p:cNvPr id="89090"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a:defRPr/>
            </a:pPr>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697FED9D-2B1C-4C7D-8258-53708B199F59}" type="slidenum">
              <a:rPr lang="zh-CN" altLang="en-US" smtClean="0"/>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CE5F599C-13AF-4A74-9F80-701BACA7FABB}" type="slidenum">
              <a:rPr lang="zh-CN" altLang="en-US" smtClean="0"/>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24F66339-96B6-4DB8-BA25-66F1E3924FD7}" type="slidenum">
              <a:rPr lang="zh-CN" altLang="en-US" smtClean="0"/>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7F535C0-7498-4F9E-A74D-C11006BFE661}" type="datetimeFigureOut">
              <a:rPr lang="zh-CN" altLang="en-US" smtClean="0"/>
              <a:t>2012/11/20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3E6DD1F-BD5C-4A71-892C-A1B0E3F94B87}" type="slidenum">
              <a:rPr lang="zh-CN" altLang="en-US" smtClean="0"/>
              <a:t>‹#›</a:t>
            </a:fld>
            <a:endParaRPr lang="zh-CN" altLang="en-US"/>
          </a:p>
        </p:txBody>
      </p:sp>
    </p:spTree>
    <p:extLst>
      <p:ext uri="{BB962C8B-B14F-4D97-AF65-F5344CB8AC3E}">
        <p14:creationId xmlns:p14="http://schemas.microsoft.com/office/powerpoint/2010/main" val="3447645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7F535C0-7498-4F9E-A74D-C11006BFE661}" type="datetimeFigureOut">
              <a:rPr lang="zh-CN" altLang="en-US" smtClean="0"/>
              <a:t>2012/11/20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3E6DD1F-BD5C-4A71-892C-A1B0E3F94B87}" type="slidenum">
              <a:rPr lang="zh-CN" altLang="en-US" smtClean="0"/>
              <a:t>‹#›</a:t>
            </a:fld>
            <a:endParaRPr lang="zh-CN" altLang="en-US"/>
          </a:p>
        </p:txBody>
      </p:sp>
    </p:spTree>
    <p:extLst>
      <p:ext uri="{BB962C8B-B14F-4D97-AF65-F5344CB8AC3E}">
        <p14:creationId xmlns:p14="http://schemas.microsoft.com/office/powerpoint/2010/main" val="1350757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7F535C0-7498-4F9E-A74D-C11006BFE661}" type="datetimeFigureOut">
              <a:rPr lang="zh-CN" altLang="en-US" smtClean="0"/>
              <a:t>2012/11/20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3E6DD1F-BD5C-4A71-892C-A1B0E3F94B87}" type="slidenum">
              <a:rPr lang="zh-CN" altLang="en-US" smtClean="0"/>
              <a:t>‹#›</a:t>
            </a:fld>
            <a:endParaRPr lang="zh-CN" altLang="en-US"/>
          </a:p>
        </p:txBody>
      </p:sp>
    </p:spTree>
    <p:extLst>
      <p:ext uri="{BB962C8B-B14F-4D97-AF65-F5344CB8AC3E}">
        <p14:creationId xmlns:p14="http://schemas.microsoft.com/office/powerpoint/2010/main" val="4028320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7F535C0-7498-4F9E-A74D-C11006BFE661}" type="datetimeFigureOut">
              <a:rPr lang="zh-CN" altLang="en-US" smtClean="0"/>
              <a:t>2012/11/20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3E6DD1F-BD5C-4A71-892C-A1B0E3F94B87}" type="slidenum">
              <a:rPr lang="zh-CN" altLang="en-US" smtClean="0"/>
              <a:t>‹#›</a:t>
            </a:fld>
            <a:endParaRPr lang="zh-CN" altLang="en-US"/>
          </a:p>
        </p:txBody>
      </p:sp>
    </p:spTree>
    <p:extLst>
      <p:ext uri="{BB962C8B-B14F-4D97-AF65-F5344CB8AC3E}">
        <p14:creationId xmlns:p14="http://schemas.microsoft.com/office/powerpoint/2010/main" val="2531512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7F535C0-7498-4F9E-A74D-C11006BFE661}" type="datetimeFigureOut">
              <a:rPr lang="zh-CN" altLang="en-US" smtClean="0"/>
              <a:t>2012/11/20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3E6DD1F-BD5C-4A71-892C-A1B0E3F94B87}" type="slidenum">
              <a:rPr lang="zh-CN" altLang="en-US" smtClean="0"/>
              <a:t>‹#›</a:t>
            </a:fld>
            <a:endParaRPr lang="zh-CN" altLang="en-US"/>
          </a:p>
        </p:txBody>
      </p:sp>
    </p:spTree>
    <p:extLst>
      <p:ext uri="{BB962C8B-B14F-4D97-AF65-F5344CB8AC3E}">
        <p14:creationId xmlns:p14="http://schemas.microsoft.com/office/powerpoint/2010/main" val="4261422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7F535C0-7498-4F9E-A74D-C11006BFE661}" type="datetimeFigureOut">
              <a:rPr lang="zh-CN" altLang="en-US" smtClean="0"/>
              <a:t>2012/11/20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3E6DD1F-BD5C-4A71-892C-A1B0E3F94B87}" type="slidenum">
              <a:rPr lang="zh-CN" altLang="en-US" smtClean="0"/>
              <a:t>‹#›</a:t>
            </a:fld>
            <a:endParaRPr lang="zh-CN" altLang="en-US"/>
          </a:p>
        </p:txBody>
      </p:sp>
    </p:spTree>
    <p:extLst>
      <p:ext uri="{BB962C8B-B14F-4D97-AF65-F5344CB8AC3E}">
        <p14:creationId xmlns:p14="http://schemas.microsoft.com/office/powerpoint/2010/main" val="2797363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7F535C0-7498-4F9E-A74D-C11006BFE661}" type="datetimeFigureOut">
              <a:rPr lang="zh-CN" altLang="en-US" smtClean="0"/>
              <a:t>2012/11/20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3E6DD1F-BD5C-4A71-892C-A1B0E3F94B87}" type="slidenum">
              <a:rPr lang="zh-CN" altLang="en-US" smtClean="0"/>
              <a:t>‹#›</a:t>
            </a:fld>
            <a:endParaRPr lang="zh-CN" altLang="en-US"/>
          </a:p>
        </p:txBody>
      </p:sp>
    </p:spTree>
    <p:extLst>
      <p:ext uri="{BB962C8B-B14F-4D97-AF65-F5344CB8AC3E}">
        <p14:creationId xmlns:p14="http://schemas.microsoft.com/office/powerpoint/2010/main" val="4294854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7F535C0-7498-4F9E-A74D-C11006BFE661}" type="datetimeFigureOut">
              <a:rPr lang="zh-CN" altLang="en-US" smtClean="0"/>
              <a:t>2012/11/20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3E6DD1F-BD5C-4A71-892C-A1B0E3F94B87}" type="slidenum">
              <a:rPr lang="zh-CN" altLang="en-US" smtClean="0"/>
              <a:t>‹#›</a:t>
            </a:fld>
            <a:endParaRPr lang="zh-CN" altLang="en-US"/>
          </a:p>
        </p:txBody>
      </p:sp>
    </p:spTree>
    <p:extLst>
      <p:ext uri="{BB962C8B-B14F-4D97-AF65-F5344CB8AC3E}">
        <p14:creationId xmlns:p14="http://schemas.microsoft.com/office/powerpoint/2010/main" val="274840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D5D4FDEC-AA91-4597-9177-15074E1FE496}" type="slidenum">
              <a:rPr lang="zh-CN" altLang="en-US" smtClean="0"/>
              <a:pPr>
                <a:defRPr/>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7F535C0-7498-4F9E-A74D-C11006BFE661}" type="datetimeFigureOut">
              <a:rPr lang="zh-CN" altLang="en-US" smtClean="0"/>
              <a:t>2012/11/20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3E6DD1F-BD5C-4A71-892C-A1B0E3F94B87}" type="slidenum">
              <a:rPr lang="zh-CN" altLang="en-US" smtClean="0"/>
              <a:t>‹#›</a:t>
            </a:fld>
            <a:endParaRPr lang="zh-CN" altLang="en-US"/>
          </a:p>
        </p:txBody>
      </p:sp>
    </p:spTree>
    <p:extLst>
      <p:ext uri="{BB962C8B-B14F-4D97-AF65-F5344CB8AC3E}">
        <p14:creationId xmlns:p14="http://schemas.microsoft.com/office/powerpoint/2010/main" val="247631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7F535C0-7498-4F9E-A74D-C11006BFE661}" type="datetimeFigureOut">
              <a:rPr lang="zh-CN" altLang="en-US" smtClean="0"/>
              <a:t>2012/11/20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3E6DD1F-BD5C-4A71-892C-A1B0E3F94B87}" type="slidenum">
              <a:rPr lang="zh-CN" altLang="en-US" smtClean="0"/>
              <a:t>‹#›</a:t>
            </a:fld>
            <a:endParaRPr lang="zh-CN" altLang="en-US"/>
          </a:p>
        </p:txBody>
      </p:sp>
    </p:spTree>
    <p:extLst>
      <p:ext uri="{BB962C8B-B14F-4D97-AF65-F5344CB8AC3E}">
        <p14:creationId xmlns:p14="http://schemas.microsoft.com/office/powerpoint/2010/main" val="2394934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7F535C0-7498-4F9E-A74D-C11006BFE661}" type="datetimeFigureOut">
              <a:rPr lang="zh-CN" altLang="en-US" smtClean="0"/>
              <a:t>2012/11/20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3E6DD1F-BD5C-4A71-892C-A1B0E3F94B87}" type="slidenum">
              <a:rPr lang="zh-CN" altLang="en-US" smtClean="0"/>
              <a:t>‹#›</a:t>
            </a:fld>
            <a:endParaRPr lang="zh-CN" altLang="en-US"/>
          </a:p>
        </p:txBody>
      </p:sp>
    </p:spTree>
    <p:extLst>
      <p:ext uri="{BB962C8B-B14F-4D97-AF65-F5344CB8AC3E}">
        <p14:creationId xmlns:p14="http://schemas.microsoft.com/office/powerpoint/2010/main" val="2899770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A101271-6BA8-4B6F-BE8A-E3C3157A0F91}" type="datetimeFigureOut">
              <a:rPr lang="zh-CN" altLang="en-US" smtClean="0"/>
              <a:t>2012/11/20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19C3F4-95C3-4F02-B890-ABCBAAECCF57}" type="slidenum">
              <a:rPr lang="zh-CN" altLang="en-US" smtClean="0"/>
              <a:t>‹#›</a:t>
            </a:fld>
            <a:endParaRPr lang="zh-CN" altLang="en-US"/>
          </a:p>
        </p:txBody>
      </p:sp>
    </p:spTree>
    <p:extLst>
      <p:ext uri="{BB962C8B-B14F-4D97-AF65-F5344CB8AC3E}">
        <p14:creationId xmlns:p14="http://schemas.microsoft.com/office/powerpoint/2010/main" val="18653859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A101271-6BA8-4B6F-BE8A-E3C3157A0F91}" type="datetimeFigureOut">
              <a:rPr lang="zh-CN" altLang="en-US" smtClean="0"/>
              <a:t>2012/11/20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19C3F4-95C3-4F02-B890-ABCBAAECCF57}" type="slidenum">
              <a:rPr lang="zh-CN" altLang="en-US" smtClean="0"/>
              <a:t>‹#›</a:t>
            </a:fld>
            <a:endParaRPr lang="zh-CN" altLang="en-US"/>
          </a:p>
        </p:txBody>
      </p:sp>
    </p:spTree>
    <p:extLst>
      <p:ext uri="{BB962C8B-B14F-4D97-AF65-F5344CB8AC3E}">
        <p14:creationId xmlns:p14="http://schemas.microsoft.com/office/powerpoint/2010/main" val="19309630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A101271-6BA8-4B6F-BE8A-E3C3157A0F91}" type="datetimeFigureOut">
              <a:rPr lang="zh-CN" altLang="en-US" smtClean="0"/>
              <a:t>2012/11/20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19C3F4-95C3-4F02-B890-ABCBAAECCF57}" type="slidenum">
              <a:rPr lang="zh-CN" altLang="en-US" smtClean="0"/>
              <a:t>‹#›</a:t>
            </a:fld>
            <a:endParaRPr lang="zh-CN" altLang="en-US"/>
          </a:p>
        </p:txBody>
      </p:sp>
    </p:spTree>
    <p:extLst>
      <p:ext uri="{BB962C8B-B14F-4D97-AF65-F5344CB8AC3E}">
        <p14:creationId xmlns:p14="http://schemas.microsoft.com/office/powerpoint/2010/main" val="4654018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A101271-6BA8-4B6F-BE8A-E3C3157A0F91}" type="datetimeFigureOut">
              <a:rPr lang="zh-CN" altLang="en-US" smtClean="0"/>
              <a:t>2012/11/20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C19C3F4-95C3-4F02-B890-ABCBAAECCF57}" type="slidenum">
              <a:rPr lang="zh-CN" altLang="en-US" smtClean="0"/>
              <a:t>‹#›</a:t>
            </a:fld>
            <a:endParaRPr lang="zh-CN" altLang="en-US"/>
          </a:p>
        </p:txBody>
      </p:sp>
    </p:spTree>
    <p:extLst>
      <p:ext uri="{BB962C8B-B14F-4D97-AF65-F5344CB8AC3E}">
        <p14:creationId xmlns:p14="http://schemas.microsoft.com/office/powerpoint/2010/main" val="11090143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A101271-6BA8-4B6F-BE8A-E3C3157A0F91}" type="datetimeFigureOut">
              <a:rPr lang="zh-CN" altLang="en-US" smtClean="0"/>
              <a:t>2012/11/20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C19C3F4-95C3-4F02-B890-ABCBAAECCF57}" type="slidenum">
              <a:rPr lang="zh-CN" altLang="en-US" smtClean="0"/>
              <a:t>‹#›</a:t>
            </a:fld>
            <a:endParaRPr lang="zh-CN" altLang="en-US"/>
          </a:p>
        </p:txBody>
      </p:sp>
    </p:spTree>
    <p:extLst>
      <p:ext uri="{BB962C8B-B14F-4D97-AF65-F5344CB8AC3E}">
        <p14:creationId xmlns:p14="http://schemas.microsoft.com/office/powerpoint/2010/main" val="24050533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A101271-6BA8-4B6F-BE8A-E3C3157A0F91}" type="datetimeFigureOut">
              <a:rPr lang="zh-CN" altLang="en-US" smtClean="0"/>
              <a:t>2012/11/20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C19C3F4-95C3-4F02-B890-ABCBAAECCF57}" type="slidenum">
              <a:rPr lang="zh-CN" altLang="en-US" smtClean="0"/>
              <a:t>‹#›</a:t>
            </a:fld>
            <a:endParaRPr lang="zh-CN" altLang="en-US"/>
          </a:p>
        </p:txBody>
      </p:sp>
    </p:spTree>
    <p:extLst>
      <p:ext uri="{BB962C8B-B14F-4D97-AF65-F5344CB8AC3E}">
        <p14:creationId xmlns:p14="http://schemas.microsoft.com/office/powerpoint/2010/main" val="39366163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A101271-6BA8-4B6F-BE8A-E3C3157A0F91}" type="datetimeFigureOut">
              <a:rPr lang="zh-CN" altLang="en-US" smtClean="0"/>
              <a:t>2012/11/20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C19C3F4-95C3-4F02-B890-ABCBAAECCF57}" type="slidenum">
              <a:rPr lang="zh-CN" altLang="en-US" smtClean="0"/>
              <a:t>‹#›</a:t>
            </a:fld>
            <a:endParaRPr lang="zh-CN" altLang="en-US"/>
          </a:p>
        </p:txBody>
      </p:sp>
    </p:spTree>
    <p:extLst>
      <p:ext uri="{BB962C8B-B14F-4D97-AF65-F5344CB8AC3E}">
        <p14:creationId xmlns:p14="http://schemas.microsoft.com/office/powerpoint/2010/main" val="4293638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a:defRPr/>
            </a:pPr>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09388CC7-CA06-4F5C-8C5A-17635BDC344A}" type="slidenum">
              <a:rPr lang="zh-CN" altLang="en-US" smtClean="0"/>
              <a:pPr>
                <a:defRPr/>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A101271-6BA8-4B6F-BE8A-E3C3157A0F91}" type="datetimeFigureOut">
              <a:rPr lang="zh-CN" altLang="en-US" smtClean="0"/>
              <a:t>2012/11/20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C19C3F4-95C3-4F02-B890-ABCBAAECCF57}" type="slidenum">
              <a:rPr lang="zh-CN" altLang="en-US" smtClean="0"/>
              <a:t>‹#›</a:t>
            </a:fld>
            <a:endParaRPr lang="zh-CN" altLang="en-US"/>
          </a:p>
        </p:txBody>
      </p:sp>
    </p:spTree>
    <p:extLst>
      <p:ext uri="{BB962C8B-B14F-4D97-AF65-F5344CB8AC3E}">
        <p14:creationId xmlns:p14="http://schemas.microsoft.com/office/powerpoint/2010/main" val="3221491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A101271-6BA8-4B6F-BE8A-E3C3157A0F91}" type="datetimeFigureOut">
              <a:rPr lang="zh-CN" altLang="en-US" smtClean="0"/>
              <a:t>2012/11/20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C19C3F4-95C3-4F02-B890-ABCBAAECCF57}" type="slidenum">
              <a:rPr lang="zh-CN" altLang="en-US" smtClean="0"/>
              <a:t>‹#›</a:t>
            </a:fld>
            <a:endParaRPr lang="zh-CN" altLang="en-US"/>
          </a:p>
        </p:txBody>
      </p:sp>
    </p:spTree>
    <p:extLst>
      <p:ext uri="{BB962C8B-B14F-4D97-AF65-F5344CB8AC3E}">
        <p14:creationId xmlns:p14="http://schemas.microsoft.com/office/powerpoint/2010/main" val="27033449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A101271-6BA8-4B6F-BE8A-E3C3157A0F91}" type="datetimeFigureOut">
              <a:rPr lang="zh-CN" altLang="en-US" smtClean="0"/>
              <a:t>2012/11/20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19C3F4-95C3-4F02-B890-ABCBAAECCF57}" type="slidenum">
              <a:rPr lang="zh-CN" altLang="en-US" smtClean="0"/>
              <a:t>‹#›</a:t>
            </a:fld>
            <a:endParaRPr lang="zh-CN" altLang="en-US"/>
          </a:p>
        </p:txBody>
      </p:sp>
    </p:spTree>
    <p:extLst>
      <p:ext uri="{BB962C8B-B14F-4D97-AF65-F5344CB8AC3E}">
        <p14:creationId xmlns:p14="http://schemas.microsoft.com/office/powerpoint/2010/main" val="28900114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A101271-6BA8-4B6F-BE8A-E3C3157A0F91}" type="datetimeFigureOut">
              <a:rPr lang="zh-CN" altLang="en-US" smtClean="0"/>
              <a:t>2012/11/20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19C3F4-95C3-4F02-B890-ABCBAAECCF57}" type="slidenum">
              <a:rPr lang="zh-CN" altLang="en-US" smtClean="0"/>
              <a:t>‹#›</a:t>
            </a:fld>
            <a:endParaRPr lang="zh-CN" altLang="en-US"/>
          </a:p>
        </p:txBody>
      </p:sp>
    </p:spTree>
    <p:extLst>
      <p:ext uri="{BB962C8B-B14F-4D97-AF65-F5344CB8AC3E}">
        <p14:creationId xmlns:p14="http://schemas.microsoft.com/office/powerpoint/2010/main" val="42340179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0292AB7-CB83-4A22-A979-FCC1B37E0C4F}" type="slidenum">
              <a:rPr lang="zh-CN" altLang="en-US" smtClean="0"/>
              <a:t>‹#›</a:t>
            </a:fld>
            <a:endParaRPr lang="zh-CN" altLang="en-US"/>
          </a:p>
        </p:txBody>
      </p:sp>
    </p:spTree>
    <p:extLst>
      <p:ext uri="{BB962C8B-B14F-4D97-AF65-F5344CB8AC3E}">
        <p14:creationId xmlns:p14="http://schemas.microsoft.com/office/powerpoint/2010/main" val="14331533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0292AB7-CB83-4A22-A979-FCC1B37E0C4F}" type="slidenum">
              <a:rPr lang="zh-CN" altLang="en-US" smtClean="0"/>
              <a:t>‹#›</a:t>
            </a:fld>
            <a:endParaRPr lang="zh-CN" altLang="en-US"/>
          </a:p>
        </p:txBody>
      </p:sp>
    </p:spTree>
    <p:extLst>
      <p:ext uri="{BB962C8B-B14F-4D97-AF65-F5344CB8AC3E}">
        <p14:creationId xmlns:p14="http://schemas.microsoft.com/office/powerpoint/2010/main" val="4574389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0292AB7-CB83-4A22-A979-FCC1B37E0C4F}" type="slidenum">
              <a:rPr lang="zh-CN" altLang="en-US" smtClean="0"/>
              <a:t>‹#›</a:t>
            </a:fld>
            <a:endParaRPr lang="zh-CN" altLang="en-US"/>
          </a:p>
        </p:txBody>
      </p:sp>
    </p:spTree>
    <p:extLst>
      <p:ext uri="{BB962C8B-B14F-4D97-AF65-F5344CB8AC3E}">
        <p14:creationId xmlns:p14="http://schemas.microsoft.com/office/powerpoint/2010/main" val="256295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0292AB7-CB83-4A22-A979-FCC1B37E0C4F}" type="slidenum">
              <a:rPr lang="zh-CN" altLang="en-US" smtClean="0"/>
              <a:t>‹#›</a:t>
            </a:fld>
            <a:endParaRPr lang="zh-CN" altLang="en-US"/>
          </a:p>
        </p:txBody>
      </p:sp>
    </p:spTree>
    <p:extLst>
      <p:ext uri="{BB962C8B-B14F-4D97-AF65-F5344CB8AC3E}">
        <p14:creationId xmlns:p14="http://schemas.microsoft.com/office/powerpoint/2010/main" val="7801440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0292AB7-CB83-4A22-A979-FCC1B37E0C4F}" type="slidenum">
              <a:rPr lang="zh-CN" altLang="en-US" smtClean="0"/>
              <a:t>‹#›</a:t>
            </a:fld>
            <a:endParaRPr lang="zh-CN" altLang="en-US"/>
          </a:p>
        </p:txBody>
      </p:sp>
    </p:spTree>
    <p:extLst>
      <p:ext uri="{BB962C8B-B14F-4D97-AF65-F5344CB8AC3E}">
        <p14:creationId xmlns:p14="http://schemas.microsoft.com/office/powerpoint/2010/main" val="10902012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0292AB7-CB83-4A22-A979-FCC1B37E0C4F}" type="slidenum">
              <a:rPr lang="zh-CN" altLang="en-US" smtClean="0"/>
              <a:t>‹#›</a:t>
            </a:fld>
            <a:endParaRPr lang="zh-CN" altLang="en-US"/>
          </a:p>
        </p:txBody>
      </p:sp>
    </p:spTree>
    <p:extLst>
      <p:ext uri="{BB962C8B-B14F-4D97-AF65-F5344CB8AC3E}">
        <p14:creationId xmlns:p14="http://schemas.microsoft.com/office/powerpoint/2010/main" val="1224303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a:defRPr/>
            </a:pPr>
            <a:endParaRPr lang="zh-CN" alt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a:defRPr/>
            </a:pPr>
            <a:fld id="{5D1802C0-5951-4E62-AE81-1A300FEE3294}" type="slidenum">
              <a:rPr lang="zh-CN" altLang="en-US" smtClean="0"/>
              <a:pPr>
                <a:defRPr/>
              </a:pPr>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0292AB7-CB83-4A22-A979-FCC1B37E0C4F}" type="slidenum">
              <a:rPr lang="zh-CN" altLang="en-US" smtClean="0"/>
              <a:t>‹#›</a:t>
            </a:fld>
            <a:endParaRPr lang="zh-CN" altLang="en-US"/>
          </a:p>
        </p:txBody>
      </p:sp>
    </p:spTree>
    <p:extLst>
      <p:ext uri="{BB962C8B-B14F-4D97-AF65-F5344CB8AC3E}">
        <p14:creationId xmlns:p14="http://schemas.microsoft.com/office/powerpoint/2010/main" val="39116724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0292AB7-CB83-4A22-A979-FCC1B37E0C4F}" type="slidenum">
              <a:rPr lang="zh-CN" altLang="en-US" smtClean="0"/>
              <a:t>‹#›</a:t>
            </a:fld>
            <a:endParaRPr lang="zh-CN" altLang="en-US"/>
          </a:p>
        </p:txBody>
      </p:sp>
    </p:spTree>
    <p:extLst>
      <p:ext uri="{BB962C8B-B14F-4D97-AF65-F5344CB8AC3E}">
        <p14:creationId xmlns:p14="http://schemas.microsoft.com/office/powerpoint/2010/main" val="19269475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0292AB7-CB83-4A22-A979-FCC1B37E0C4F}" type="slidenum">
              <a:rPr lang="zh-CN" altLang="en-US" smtClean="0"/>
              <a:t>‹#›</a:t>
            </a:fld>
            <a:endParaRPr lang="zh-CN" altLang="en-US"/>
          </a:p>
        </p:txBody>
      </p:sp>
    </p:spTree>
    <p:extLst>
      <p:ext uri="{BB962C8B-B14F-4D97-AF65-F5344CB8AC3E}">
        <p14:creationId xmlns:p14="http://schemas.microsoft.com/office/powerpoint/2010/main" val="4483388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0292AB7-CB83-4A22-A979-FCC1B37E0C4F}" type="slidenum">
              <a:rPr lang="zh-CN" altLang="en-US" smtClean="0"/>
              <a:t>‹#›</a:t>
            </a:fld>
            <a:endParaRPr lang="zh-CN" altLang="en-US"/>
          </a:p>
        </p:txBody>
      </p:sp>
    </p:spTree>
    <p:extLst>
      <p:ext uri="{BB962C8B-B14F-4D97-AF65-F5344CB8AC3E}">
        <p14:creationId xmlns:p14="http://schemas.microsoft.com/office/powerpoint/2010/main" val="11684021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0292AB7-CB83-4A22-A979-FCC1B37E0C4F}" type="slidenum">
              <a:rPr lang="zh-CN" altLang="en-US" smtClean="0"/>
              <a:t>‹#›</a:t>
            </a:fld>
            <a:endParaRPr lang="zh-CN" altLang="en-US"/>
          </a:p>
        </p:txBody>
      </p:sp>
    </p:spTree>
    <p:extLst>
      <p:ext uri="{BB962C8B-B14F-4D97-AF65-F5344CB8AC3E}">
        <p14:creationId xmlns:p14="http://schemas.microsoft.com/office/powerpoint/2010/main" val="1663803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a:defRPr/>
            </a:pPr>
            <a:endParaRPr lang="zh-CN" altLang="en-US"/>
          </a:p>
        </p:txBody>
      </p:sp>
      <p:sp>
        <p:nvSpPr>
          <p:cNvPr id="8" name="页脚占位符 7"/>
          <p:cNvSpPr>
            <a:spLocks noGrp="1"/>
          </p:cNvSpPr>
          <p:nvPr>
            <p:ph type="ftr" sz="quarter" idx="11"/>
          </p:nvPr>
        </p:nvSpPr>
        <p:spPr/>
        <p:txBody>
          <a:bodyPr/>
          <a:lstStyle/>
          <a:p>
            <a:pPr>
              <a:defRPr/>
            </a:pPr>
            <a:endParaRPr lang="zh-CN" altLang="en-US"/>
          </a:p>
        </p:txBody>
      </p:sp>
      <p:sp>
        <p:nvSpPr>
          <p:cNvPr id="9" name="灯片编号占位符 8"/>
          <p:cNvSpPr>
            <a:spLocks noGrp="1"/>
          </p:cNvSpPr>
          <p:nvPr>
            <p:ph type="sldNum" sz="quarter" idx="12"/>
          </p:nvPr>
        </p:nvSpPr>
        <p:spPr/>
        <p:txBody>
          <a:bodyPr/>
          <a:lstStyle/>
          <a:p>
            <a:pPr>
              <a:defRPr/>
            </a:pPr>
            <a:fld id="{564DB3C6-7E0F-456C-B470-AB1A8CF67CAC}" type="slidenum">
              <a:rPr lang="zh-CN" altLang="en-US" smtClean="0"/>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F0A7492C-5981-42D0-B7AC-AA5E3521B7AD}" type="slidenum">
              <a:rPr lang="zh-CN" altLang="en-US" smtClean="0"/>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6876256" y="116632"/>
            <a:ext cx="2133600" cy="365125"/>
          </a:xfrm>
        </p:spPr>
        <p:txBody>
          <a:bodyPr/>
          <a:lstStyle>
            <a:lvl1pPr>
              <a:defRPr sz="1800">
                <a:solidFill>
                  <a:srgbClr val="FF0000"/>
                </a:solidFill>
              </a:defRPr>
            </a:lvl1pPr>
          </a:lstStyle>
          <a:p>
            <a:pPr>
              <a:defRPr/>
            </a:pPr>
            <a:r>
              <a:rPr lang="en-US" altLang="zh-CN" dirty="0" smtClean="0"/>
              <a:t>#</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a:defRPr/>
            </a:pPr>
            <a:endParaRPr lang="zh-CN" alt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a:defRPr/>
            </a:pPr>
            <a:fld id="{F357044B-8113-4537-A75C-F68D24F344EE}" type="slidenum">
              <a:rPr lang="zh-CN" altLang="en-US" smtClean="0"/>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a:defRPr/>
            </a:pPr>
            <a:endParaRPr lang="zh-CN" alt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a:defRPr/>
            </a:pPr>
            <a:fld id="{A9CF808A-80A5-4481-9F18-8B5D8319BE57}" type="slidenum">
              <a:rPr lang="zh-CN" altLang="en-US" smtClean="0"/>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7010400" y="8993"/>
            <a:ext cx="2133600" cy="365125"/>
          </a:xfrm>
          <a:prstGeom prst="rect">
            <a:avLst/>
          </a:prstGeom>
        </p:spPr>
        <p:txBody>
          <a:bodyPr vert="horz" lIns="91440" tIns="45720" rIns="91440" bIns="45720" rtlCol="0" anchor="ctr"/>
          <a:lstStyle>
            <a:lvl1pPr algn="r">
              <a:defRPr sz="1800">
                <a:solidFill>
                  <a:srgbClr val="FF0000"/>
                </a:solidFill>
              </a:defRPr>
            </a:lvl1pPr>
          </a:lstStyle>
          <a:p>
            <a:pPr>
              <a:defRPr/>
            </a:pPr>
            <a:fld id="{A3B68DF2-A387-461D-A4BA-9646E5DFDE4C}" type="slidenum">
              <a:rPr lang="zh-CN" altLang="en-US" smtClean="0"/>
              <a:pPr>
                <a:defRPr/>
              </a:pPr>
              <a:t>‹#›</a:t>
            </a:fld>
            <a:endParaRPr lang="zh-CN"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F535C0-7498-4F9E-A74D-C11006BFE661}" type="datetimeFigureOut">
              <a:rPr lang="zh-CN" altLang="en-US" smtClean="0"/>
              <a:t>2012/11/20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E6DD1F-BD5C-4A71-892C-A1B0E3F94B87}" type="slidenum">
              <a:rPr lang="zh-CN" altLang="en-US" smtClean="0"/>
              <a:t>‹#›</a:t>
            </a:fld>
            <a:endParaRPr lang="zh-CN" altLang="en-US"/>
          </a:p>
        </p:txBody>
      </p:sp>
    </p:spTree>
    <p:extLst>
      <p:ext uri="{BB962C8B-B14F-4D97-AF65-F5344CB8AC3E}">
        <p14:creationId xmlns:p14="http://schemas.microsoft.com/office/powerpoint/2010/main" val="36810840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101271-6BA8-4B6F-BE8A-E3C3157A0F91}" type="datetimeFigureOut">
              <a:rPr lang="zh-CN" altLang="en-US" smtClean="0"/>
              <a:t>2012/11/20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19C3F4-95C3-4F02-B890-ABCBAAECCF57}" type="slidenum">
              <a:rPr lang="zh-CN" altLang="en-US" smtClean="0"/>
              <a:t>‹#›</a:t>
            </a:fld>
            <a:endParaRPr lang="zh-CN" altLang="en-US"/>
          </a:p>
        </p:txBody>
      </p:sp>
    </p:spTree>
    <p:extLst>
      <p:ext uri="{BB962C8B-B14F-4D97-AF65-F5344CB8AC3E}">
        <p14:creationId xmlns:p14="http://schemas.microsoft.com/office/powerpoint/2010/main" val="37950455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292AB7-CB83-4A22-A979-FCC1B37E0C4F}" type="slidenum">
              <a:rPr lang="zh-CN" altLang="en-US" smtClean="0"/>
              <a:t>‹#›</a:t>
            </a:fld>
            <a:endParaRPr lang="zh-CN" altLang="en-US"/>
          </a:p>
        </p:txBody>
      </p:sp>
    </p:spTree>
    <p:extLst>
      <p:ext uri="{BB962C8B-B14F-4D97-AF65-F5344CB8AC3E}">
        <p14:creationId xmlns:p14="http://schemas.microsoft.com/office/powerpoint/2010/main" val="9406596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forum.yealink.com/forum/?Cate_Id=271&amp;CateId=271&amp;NewsCateId=271&amp;ProductsCateID=27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http://www.yealink.com/Upload/document/FAQT2X/FAQ-00064769246.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NULL" TargetMode="External"/><Relationship Id="rId7" Type="http://schemas.openxmlformats.org/officeDocument/2006/relationships/hyperlink" Target="NUL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NULL" TargetMode="External"/><Relationship Id="rId5" Type="http://schemas.openxmlformats.org/officeDocument/2006/relationships/hyperlink" Target="NULL" TargetMode="External"/><Relationship Id="rId4" Type="http://schemas.openxmlformats.org/officeDocument/2006/relationships/hyperlink" Target="NUL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NULL" TargetMode="External"/><Relationship Id="rId4" Type="http://schemas.openxmlformats.org/officeDocument/2006/relationships/hyperlink" Target="NUL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NUL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jpe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jpe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png"/><Relationship Id="rId10" Type="http://schemas.openxmlformats.org/officeDocument/2006/relationships/image" Target="../media/image39.jpeg"/><Relationship Id="rId4" Type="http://schemas.openxmlformats.org/officeDocument/2006/relationships/image" Target="../media/image33.png"/><Relationship Id="rId9" Type="http://schemas.openxmlformats.org/officeDocument/2006/relationships/image" Target="../media/image38.jpeg"/><Relationship Id="rId14" Type="http://schemas.openxmlformats.org/officeDocument/2006/relationships/image" Target="../media/image43.jpeg"/></Relationships>
</file>

<file path=ppt/slides/_rels/slide35.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53.gif"/><Relationship Id="rId3" Type="http://schemas.openxmlformats.org/officeDocument/2006/relationships/image" Target="../media/image44.jpeg"/><Relationship Id="rId7" Type="http://schemas.openxmlformats.org/officeDocument/2006/relationships/image" Target="../media/image47.png"/><Relationship Id="rId12" Type="http://schemas.openxmlformats.org/officeDocument/2006/relationships/image" Target="../media/image52.jpeg"/><Relationship Id="rId17" Type="http://schemas.openxmlformats.org/officeDocument/2006/relationships/image" Target="../media/image55.jpeg"/><Relationship Id="rId2" Type="http://schemas.openxmlformats.org/officeDocument/2006/relationships/notesSlide" Target="../notesSlides/notesSlide35.xml"/><Relationship Id="rId16"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38.jpeg"/><Relationship Id="rId11" Type="http://schemas.openxmlformats.org/officeDocument/2006/relationships/image" Target="../media/image51.png"/><Relationship Id="rId5" Type="http://schemas.openxmlformats.org/officeDocument/2006/relationships/image" Target="../media/image46.jpeg"/><Relationship Id="rId15" Type="http://schemas.openxmlformats.org/officeDocument/2006/relationships/image" Target="../media/image42.jpeg"/><Relationship Id="rId10" Type="http://schemas.openxmlformats.org/officeDocument/2006/relationships/image" Target="../media/image50.jpeg"/><Relationship Id="rId4" Type="http://schemas.openxmlformats.org/officeDocument/2006/relationships/image" Target="../media/image45.jpeg"/><Relationship Id="rId9" Type="http://schemas.openxmlformats.org/officeDocument/2006/relationships/image" Target="../media/image49.jpeg"/><Relationship Id="rId14" Type="http://schemas.openxmlformats.org/officeDocument/2006/relationships/image" Target="../media/image54.png"/></Relationships>
</file>

<file path=ppt/slides/_rels/slide36.xml.rels><?xml version="1.0" encoding="UTF-8" standalone="yes"?>
<Relationships xmlns="http://schemas.openxmlformats.org/package/2006/relationships"><Relationship Id="rId8" Type="http://schemas.openxmlformats.org/officeDocument/2006/relationships/image" Target="../media/image61.jpeg"/><Relationship Id="rId13" Type="http://schemas.openxmlformats.org/officeDocument/2006/relationships/image" Target="../media/image66.jpeg"/><Relationship Id="rId3" Type="http://schemas.openxmlformats.org/officeDocument/2006/relationships/image" Target="../media/image56.jpeg"/><Relationship Id="rId7" Type="http://schemas.openxmlformats.org/officeDocument/2006/relationships/image" Target="../media/image60.jpeg"/><Relationship Id="rId12" Type="http://schemas.openxmlformats.org/officeDocument/2006/relationships/image" Target="../media/image65.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9.jpeg"/><Relationship Id="rId11" Type="http://schemas.openxmlformats.org/officeDocument/2006/relationships/image" Target="../media/image64.jpeg"/><Relationship Id="rId5" Type="http://schemas.openxmlformats.org/officeDocument/2006/relationships/image" Target="../media/image58.jpeg"/><Relationship Id="rId10" Type="http://schemas.openxmlformats.org/officeDocument/2006/relationships/image" Target="../media/image63.jpeg"/><Relationship Id="rId4" Type="http://schemas.openxmlformats.org/officeDocument/2006/relationships/image" Target="../media/image57.jpeg"/><Relationship Id="rId9" Type="http://schemas.openxmlformats.org/officeDocument/2006/relationships/image" Target="../media/image62.jpeg"/></Relationships>
</file>

<file path=ppt/slides/_rels/slide3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yealink.com/Upload/document/YealinkT2XPT3XGVP530phonesAutoProvisioningUserGuide/YealinkSIPT2XPphonesAutoProvisionUserGuideRev_610-21130127888.zip"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hyperlink" Target="NULL" TargetMode="External"/><Relationship Id="rId7" Type="http://schemas.openxmlformats.org/officeDocument/2006/relationships/hyperlink" Target="NULL"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NULL" TargetMode="External"/><Relationship Id="rId5" Type="http://schemas.openxmlformats.org/officeDocument/2006/relationships/hyperlink" Target="NULL" TargetMode="External"/><Relationship Id="rId4" Type="http://schemas.openxmlformats.org/officeDocument/2006/relationships/hyperlink" Target="NULL"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yealink.com/Upload/document/YealinkT2XPT3XGVP530phonesAutoProvisioningUserGuide/YealinkT2XPT3XGVP530phonesAutoProvisioningUserGuideRev_700-02264277235.zip"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4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5.xml.rels><?xml version="1.0" encoding="UTF-8" standalone="yes"?>
<Relationships xmlns="http://schemas.openxmlformats.org/package/2006/relationships"><Relationship Id="rId3" Type="http://schemas.openxmlformats.org/officeDocument/2006/relationships/hyperlink" Target="http://www.yealink.com/SupportDownloadfiles_detail.aspx?ProductsID=61&amp;CateID=184&amp;parentcateid"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ftp://yealinkftp:yealinkftp@ftp.yealink.com/Training/Specification/"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ftp://yealinkftp:yealinkftp@ftp.yealink.com/Training/Homologatio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70266" y="2158245"/>
            <a:ext cx="5365830" cy="1323439"/>
          </a:xfrm>
          <a:prstGeom prst="rect">
            <a:avLst/>
          </a:prstGeom>
        </p:spPr>
        <p:txBody>
          <a:bodyPr wrap="square">
            <a:spAutoFit/>
          </a:bodyPr>
          <a:lstStyle/>
          <a:p>
            <a:pPr algn="ctr"/>
            <a:r>
              <a:rPr lang="en-US" altLang="zh-CN" sz="4000" b="1" dirty="0" smtClean="0">
                <a:solidFill>
                  <a:schemeClr val="bg1"/>
                </a:solidFill>
                <a:latin typeface="Tahoma" pitchFamily="34" charset="0"/>
                <a:cs typeface="Tahoma" pitchFamily="34" charset="0"/>
              </a:rPr>
              <a:t>How to Do Technical Support</a:t>
            </a:r>
          </a:p>
        </p:txBody>
      </p:sp>
      <p:sp>
        <p:nvSpPr>
          <p:cNvPr id="4" name="灯片编号占位符 3"/>
          <p:cNvSpPr>
            <a:spLocks noGrp="1"/>
          </p:cNvSpPr>
          <p:nvPr>
            <p:ph type="sldNum" sz="quarter" idx="12"/>
          </p:nvPr>
        </p:nvSpPr>
        <p:spPr>
          <a:xfrm>
            <a:off x="7010400" y="0"/>
            <a:ext cx="2133600" cy="365125"/>
          </a:xfrm>
        </p:spPr>
        <p:txBody>
          <a:bodyPr/>
          <a:lstStyle/>
          <a:p>
            <a:pPr>
              <a:defRPr/>
            </a:pPr>
            <a:r>
              <a:rPr lang="en-US" altLang="zh-CN" dirty="0"/>
              <a:t>1</a:t>
            </a:r>
            <a:endParaRPr lang="zh-CN"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fontAlgn="auto">
              <a:spcAft>
                <a:spcPts val="0"/>
              </a:spcAft>
              <a:defRPr/>
            </a:pPr>
            <a:r>
              <a:rPr lang="en-US" altLang="zh-CN" sz="3000" b="1" dirty="0" smtClean="0">
                <a:solidFill>
                  <a:schemeClr val="bg1"/>
                </a:solidFill>
                <a:latin typeface="Tahoma" pitchFamily="34" charset="0"/>
                <a:ea typeface="黑体" pitchFamily="2" charset="-122"/>
                <a:cs typeface="Tahoma" pitchFamily="34" charset="0"/>
              </a:rPr>
              <a:t>Homologation</a:t>
            </a:r>
            <a:endParaRPr lang="en-US" altLang="zh-CN" sz="3000" b="1" dirty="0">
              <a:solidFill>
                <a:schemeClr val="bg1"/>
              </a:solidFill>
              <a:latin typeface="Tahoma" pitchFamily="34" charset="0"/>
              <a:ea typeface="黑体" pitchFamily="2" charset="-122"/>
              <a:cs typeface="Tahoma" pitchFamily="34" charset="0"/>
            </a:endParaRPr>
          </a:p>
        </p:txBody>
      </p:sp>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10</a:t>
            </a:fld>
            <a:endParaRPr lang="zh-CN" altLang="en-US"/>
          </a:p>
        </p:txBody>
      </p:sp>
      <p:graphicFrame>
        <p:nvGraphicFramePr>
          <p:cNvPr id="5" name="表格 4"/>
          <p:cNvGraphicFramePr>
            <a:graphicFrameLocks noGrp="1"/>
          </p:cNvGraphicFramePr>
          <p:nvPr/>
        </p:nvGraphicFramePr>
        <p:xfrm>
          <a:off x="714349" y="1142974"/>
          <a:ext cx="7715303" cy="5072112"/>
        </p:xfrm>
        <a:graphic>
          <a:graphicData uri="http://schemas.openxmlformats.org/drawingml/2006/table">
            <a:tbl>
              <a:tblPr/>
              <a:tblGrid>
                <a:gridCol w="2282805"/>
                <a:gridCol w="462340"/>
                <a:gridCol w="2282805"/>
                <a:gridCol w="404548"/>
                <a:gridCol w="2282805"/>
              </a:tblGrid>
              <a:tr h="211338">
                <a:tc>
                  <a:txBody>
                    <a:bodyPr/>
                    <a:lstStyle/>
                    <a:p>
                      <a:pPr algn="l" fontAlgn="ctr"/>
                      <a:r>
                        <a:rPr lang="en-US" sz="900" b="1" i="0" u="none" strike="noStrike" dirty="0">
                          <a:solidFill>
                            <a:schemeClr val="tx1"/>
                          </a:solidFill>
                          <a:latin typeface="Trebuchet MS"/>
                        </a:rPr>
                        <a:t>Carrier Solution</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zh-CN" altLang="en-US" sz="900" b="1" i="0" u="none" strike="noStrike">
                          <a:solidFill>
                            <a:schemeClr val="tx1"/>
                          </a:solidFill>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sz="900" b="1" i="0" u="none" strike="noStrike" dirty="0">
                          <a:solidFill>
                            <a:schemeClr val="tx1"/>
                          </a:solidFill>
                          <a:latin typeface="Trebuchet MS"/>
                        </a:rPr>
                        <a:t>IP-PBX for SMB</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zh-CN" altLang="en-US" sz="900" b="1" i="0" u="none" strike="noStrike">
                          <a:solidFill>
                            <a:schemeClr val="tx1"/>
                          </a:solidFill>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sz="900" b="1" i="0" u="none" strike="noStrike" dirty="0">
                          <a:solidFill>
                            <a:schemeClr val="tx1"/>
                          </a:solidFill>
                          <a:latin typeface="Trebuchet MS"/>
                        </a:rPr>
                        <a:t>Hard Phone and Soft phone</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11338">
                <a:tc>
                  <a:txBody>
                    <a:bodyPr/>
                    <a:lstStyle/>
                    <a:p>
                      <a:pPr algn="l" fontAlgn="ctr"/>
                      <a:r>
                        <a:rPr lang="en-US" sz="900" b="1" i="0" u="none" strike="noStrike" dirty="0">
                          <a:latin typeface="Trebuchet MS"/>
                        </a:rPr>
                        <a:t>Broadsoft</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2N</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Aastra</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338">
                <a:tc>
                  <a:txBody>
                    <a:bodyPr/>
                    <a:lstStyle/>
                    <a:p>
                      <a:pPr algn="l" fontAlgn="b"/>
                      <a:r>
                        <a:rPr lang="en-US" sz="900" b="1" i="0" u="none" strike="noStrike" dirty="0">
                          <a:latin typeface="Trebuchet MS"/>
                        </a:rPr>
                        <a:t>Cisco</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dirty="0">
                          <a:latin typeface="Trebuchet MS"/>
                        </a:rPr>
                        <a:t>3CX</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dirty="0">
                          <a:latin typeface="Trebuchet MS"/>
                        </a:rPr>
                        <a:t>AudioCodec</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338">
                <a:tc>
                  <a:txBody>
                    <a:bodyPr/>
                    <a:lstStyle/>
                    <a:p>
                      <a:pPr algn="l" fontAlgn="ctr"/>
                      <a:r>
                        <a:rPr lang="en-US" sz="900" b="1" i="0" u="none" strike="noStrike" dirty="0">
                          <a:latin typeface="Trebuchet MS"/>
                        </a:rPr>
                        <a:t>Ericsson</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Asterisk</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Avaya</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338">
                <a:tc>
                  <a:txBody>
                    <a:bodyPr/>
                    <a:lstStyle/>
                    <a:p>
                      <a:pPr algn="l" fontAlgn="ctr"/>
                      <a:r>
                        <a:rPr lang="en-US" sz="900" b="1" i="0" u="none" strike="noStrike" dirty="0">
                          <a:latin typeface="Trebuchet MS"/>
                        </a:rPr>
                        <a:t>Huawei</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Brekeke</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Cisco</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338">
                <a:tc>
                  <a:txBody>
                    <a:bodyPr/>
                    <a:lstStyle/>
                    <a:p>
                      <a:pPr algn="l" fontAlgn="ctr"/>
                      <a:r>
                        <a:rPr lang="en-US" sz="900" b="1" i="0" u="none" strike="noStrike" dirty="0">
                          <a:latin typeface="Trebuchet MS"/>
                        </a:rPr>
                        <a:t>Alcatel-Lucent</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dirty="0">
                          <a:latin typeface="Trebuchet MS"/>
                        </a:rPr>
                        <a:t>Critical Edge Box</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Counterpath</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338">
                <a:tc>
                  <a:txBody>
                    <a:bodyPr/>
                    <a:lstStyle/>
                    <a:p>
                      <a:pPr algn="l" fontAlgn="b"/>
                      <a:r>
                        <a:rPr lang="en-US" sz="900" b="1" i="0" u="none" strike="noStrike" dirty="0">
                          <a:latin typeface="Trebuchet MS"/>
                        </a:rPr>
                        <a:t>Nokia-Siemens</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Datus</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dirty="0">
                          <a:latin typeface="Trebuchet MS"/>
                        </a:rPr>
                        <a:t>Dlink</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338">
                <a:tc>
                  <a:txBody>
                    <a:bodyPr/>
                    <a:lstStyle/>
                    <a:p>
                      <a:pPr algn="l" fontAlgn="ctr"/>
                      <a:r>
                        <a:rPr lang="en-US" sz="900" b="1" i="0" u="none" strike="noStrike" dirty="0">
                          <a:latin typeface="Trebuchet MS"/>
                        </a:rPr>
                        <a:t>Nortel</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Digium SwitchVox</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Doro</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338">
                <a:tc>
                  <a:txBody>
                    <a:bodyPr/>
                    <a:lstStyle/>
                    <a:p>
                      <a:pPr algn="l" fontAlgn="ctr"/>
                      <a:r>
                        <a:rPr lang="en-US" sz="900" b="1" i="0" u="none" strike="noStrike" dirty="0">
                          <a:latin typeface="Trebuchet MS"/>
                        </a:rPr>
                        <a:t>ZTE</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Elastix</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Firefly</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338">
                <a:tc>
                  <a:txBody>
                    <a:bodyPr/>
                    <a:lstStyle/>
                    <a:p>
                      <a:pPr algn="l" fontAlgn="ctr"/>
                      <a:r>
                        <a:rPr lang="en-US" sz="900" b="1" i="0" u="none" strike="noStrike" dirty="0">
                          <a:latin typeface="Trebuchet MS"/>
                        </a:rPr>
                        <a:t>Metaswitch</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Epygi</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Grandstream</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338">
                <a:tc>
                  <a:txBody>
                    <a:bodyPr/>
                    <a:lstStyle/>
                    <a:p>
                      <a:pPr algn="l" fontAlgn="ctr"/>
                      <a:r>
                        <a:rPr lang="en-US" sz="900" b="1" i="0" u="none" strike="noStrike" dirty="0">
                          <a:latin typeface="Trebuchet MS"/>
                        </a:rPr>
                        <a:t>VoipSwitch</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Freeconet</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LG</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338">
                <a:tc>
                  <a:txBody>
                    <a:bodyPr/>
                    <a:lstStyle/>
                    <a:p>
                      <a:pPr algn="l" fontAlgn="ctr"/>
                      <a:r>
                        <a:rPr lang="zh-CN" altLang="en-US" sz="900" b="1" i="0" u="none" strike="noStrike" dirty="0">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dirty="0">
                          <a:latin typeface="Trebuchet MS"/>
                        </a:rPr>
                        <a:t>IP Brick</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Linksys</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338">
                <a:tc>
                  <a:txBody>
                    <a:bodyPr/>
                    <a:lstStyle/>
                    <a:p>
                      <a:pPr algn="l" fontAlgn="ctr"/>
                      <a:r>
                        <a:rPr lang="en-US" sz="900" b="1" i="0" u="none" strike="noStrike" dirty="0">
                          <a:solidFill>
                            <a:schemeClr val="tx1"/>
                          </a:solidFill>
                          <a:latin typeface="Trebuchet MS"/>
                        </a:rPr>
                        <a:t>Enterprise  Solution</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IPCortex</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Nortel</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338">
                <a:tc>
                  <a:txBody>
                    <a:bodyPr/>
                    <a:lstStyle/>
                    <a:p>
                      <a:pPr algn="l" fontAlgn="ctr"/>
                      <a:r>
                        <a:rPr lang="en-US" sz="900" b="1" i="0" u="none" strike="noStrike" dirty="0">
                          <a:latin typeface="Trebuchet MS"/>
                        </a:rPr>
                        <a:t>Altigen</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PBXnSIP</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Planet</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338">
                <a:tc>
                  <a:txBody>
                    <a:bodyPr/>
                    <a:lstStyle/>
                    <a:p>
                      <a:pPr algn="l" fontAlgn="b"/>
                      <a:r>
                        <a:rPr lang="en-US" sz="900" b="1" i="0" u="none" strike="noStrike" dirty="0">
                          <a:latin typeface="Trebuchet MS"/>
                        </a:rPr>
                        <a:t>Avaya</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PolySpeak</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Polycom</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338">
                <a:tc>
                  <a:txBody>
                    <a:bodyPr/>
                    <a:lstStyle/>
                    <a:p>
                      <a:pPr algn="l" fontAlgn="ctr"/>
                      <a:r>
                        <a:rPr lang="en-US" sz="900" b="1" i="0" u="none" strike="noStrike" dirty="0">
                          <a:latin typeface="Trebuchet MS"/>
                        </a:rPr>
                        <a:t>Dasan</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Sangoma</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Radvision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338">
                <a:tc>
                  <a:txBody>
                    <a:bodyPr/>
                    <a:lstStyle/>
                    <a:p>
                      <a:pPr algn="l" fontAlgn="ctr"/>
                      <a:r>
                        <a:rPr lang="en-US" sz="900" b="1" i="0" u="none" strike="noStrike" dirty="0">
                          <a:latin typeface="Trebuchet MS"/>
                        </a:rPr>
                        <a:t>eOn</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dirty="0">
                          <a:latin typeface="Trebuchet MS"/>
                        </a:rPr>
                        <a:t>Siptel</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Samsung</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338">
                <a:tc>
                  <a:txBody>
                    <a:bodyPr/>
                    <a:lstStyle/>
                    <a:p>
                      <a:pPr algn="l" fontAlgn="ctr"/>
                      <a:r>
                        <a:rPr lang="en-US" sz="900" b="1" i="0" u="none" strike="noStrike" dirty="0">
                          <a:latin typeface="Trebuchet MS"/>
                        </a:rPr>
                        <a:t>Fujitsu</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Starface</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Siemens</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338">
                <a:tc>
                  <a:txBody>
                    <a:bodyPr/>
                    <a:lstStyle/>
                    <a:p>
                      <a:pPr algn="l" fontAlgn="ctr"/>
                      <a:r>
                        <a:rPr lang="en-US" sz="900" b="1" i="0" u="none" strike="noStrike" dirty="0">
                          <a:latin typeface="Trebuchet MS"/>
                        </a:rPr>
                        <a:t>ITS</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TalkSwitch</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SJ phone</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338">
                <a:tc>
                  <a:txBody>
                    <a:bodyPr/>
                    <a:lstStyle/>
                    <a:p>
                      <a:pPr algn="l" fontAlgn="b"/>
                      <a:r>
                        <a:rPr lang="en-US" sz="900" b="1" i="0" u="none" strike="noStrike" dirty="0">
                          <a:latin typeface="Trebuchet MS"/>
                        </a:rPr>
                        <a:t>NEC-Phillips</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Teleware</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dirty="0">
                          <a:latin typeface="Trebuchet MS"/>
                        </a:rPr>
                        <a:t>Snom</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338">
                <a:tc>
                  <a:txBody>
                    <a:bodyPr/>
                    <a:lstStyle/>
                    <a:p>
                      <a:pPr algn="l" fontAlgn="ctr"/>
                      <a:r>
                        <a:rPr lang="en-US" sz="900" b="1" i="0" u="none" strike="noStrike" dirty="0">
                          <a:latin typeface="Trebuchet MS"/>
                        </a:rPr>
                        <a:t>Nortel SCS</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Trixbox</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Thomson</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338">
                <a:tc>
                  <a:txBody>
                    <a:bodyPr/>
                    <a:lstStyle/>
                    <a:p>
                      <a:pPr algn="l" fontAlgn="ctr"/>
                      <a:r>
                        <a:rPr lang="en-US" sz="900" b="1" i="0" u="none" strike="noStrike" dirty="0">
                          <a:latin typeface="Trebuchet MS"/>
                        </a:rPr>
                        <a:t>Panasonic Communications</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Xorcom</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Vocal</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338">
                <a:tc>
                  <a:txBody>
                    <a:bodyPr/>
                    <a:lstStyle/>
                    <a:p>
                      <a:pPr algn="l" fontAlgn="b"/>
                      <a:r>
                        <a:rPr lang="en-US" sz="900" b="1" i="0" u="none" strike="noStrike" dirty="0">
                          <a:latin typeface="Trebuchet MS"/>
                        </a:rPr>
                        <a:t>Tadiran</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Yeastar</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dirty="0">
                          <a:latin typeface="Trebuchet MS"/>
                        </a:rPr>
                        <a:t>VoIPBuster</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338">
                <a:tc>
                  <a:txBody>
                    <a:bodyPr/>
                    <a:lstStyle/>
                    <a:p>
                      <a:pPr algn="l" fontAlgn="ctr"/>
                      <a:r>
                        <a:rPr lang="en-US" sz="900" b="1" i="0" u="none" strike="noStrike" dirty="0">
                          <a:latin typeface="Trebuchet MS"/>
                        </a:rPr>
                        <a:t>Teltronics</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dirty="0">
                          <a:latin typeface="Trebuchet MS"/>
                        </a:rPr>
                        <a:t>Zultys MX250</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dirty="0" smtClean="0">
                          <a:latin typeface="Trebuchet MS"/>
                        </a:rPr>
                        <a:t>Voip Switch</a:t>
                      </a:r>
                      <a:endParaRPr lang="en-US" sz="900" b="1" i="0" u="none" strike="noStrike" dirty="0">
                        <a:latin typeface="Trebuchet MS"/>
                      </a:endParaRP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571360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fontAlgn="auto">
              <a:spcAft>
                <a:spcPts val="0"/>
              </a:spcAft>
              <a:defRPr/>
            </a:pPr>
            <a:r>
              <a:rPr lang="en-US" altLang="zh-CN" sz="3000" b="1" dirty="0" smtClean="0">
                <a:solidFill>
                  <a:schemeClr val="bg1"/>
                </a:solidFill>
                <a:latin typeface="Tahoma" pitchFamily="34" charset="0"/>
                <a:ea typeface="黑体" pitchFamily="2" charset="-122"/>
                <a:cs typeface="Tahoma" pitchFamily="34" charset="0"/>
              </a:rPr>
              <a:t>Homologation</a:t>
            </a:r>
            <a:endParaRPr lang="en-US" altLang="zh-CN" sz="3000" b="1" dirty="0">
              <a:solidFill>
                <a:schemeClr val="bg1"/>
              </a:solidFill>
              <a:latin typeface="Tahoma" pitchFamily="34" charset="0"/>
              <a:ea typeface="黑体" pitchFamily="2" charset="-122"/>
              <a:cs typeface="Tahoma" pitchFamily="34" charset="0"/>
            </a:endParaRPr>
          </a:p>
        </p:txBody>
      </p:sp>
      <p:sp>
        <p:nvSpPr>
          <p:cNvPr id="4" name="内容占位符 3"/>
          <p:cNvSpPr>
            <a:spLocks noGrp="1"/>
          </p:cNvSpPr>
          <p:nvPr>
            <p:ph idx="1"/>
          </p:nvPr>
        </p:nvSpPr>
        <p:spPr>
          <a:xfrm>
            <a:off x="467544" y="1196752"/>
            <a:ext cx="8424936" cy="4752528"/>
          </a:xfrm>
        </p:spPr>
        <p:txBody>
          <a:bodyPr/>
          <a:lstStyle/>
          <a:p>
            <a:pPr marL="0" indent="0" eaLnBrk="0" hangingPunct="0">
              <a:lnSpc>
                <a:spcPct val="150000"/>
              </a:lnSpc>
              <a:spcBef>
                <a:spcPts val="500"/>
              </a:spcBef>
              <a:buClr>
                <a:srgbClr val="00B050"/>
              </a:buClr>
              <a:buSzPct val="60000"/>
              <a:buNone/>
            </a:pPr>
            <a:r>
              <a:rPr lang="en-US" altLang="zh-CN" sz="2000" b="1" dirty="0" smtClean="0">
                <a:solidFill>
                  <a:srgbClr val="FF0000"/>
                </a:solidFill>
                <a:latin typeface="Tahoma" pitchFamily="34" charset="0"/>
                <a:ea typeface="Tahoma" pitchFamily="34" charset="0"/>
                <a:cs typeface="Tahoma" pitchFamily="34" charset="0"/>
              </a:rPr>
              <a:t>Q1: </a:t>
            </a:r>
            <a:r>
              <a:rPr lang="en-US" altLang="zh-CN" sz="2000" dirty="0" smtClean="0">
                <a:latin typeface="Tahoma" pitchFamily="34" charset="0"/>
                <a:ea typeface="Tahoma" pitchFamily="34" charset="0"/>
                <a:cs typeface="Tahoma" pitchFamily="34" charset="0"/>
              </a:rPr>
              <a:t>How to configure  BLF feature of </a:t>
            </a:r>
            <a:r>
              <a:rPr lang="en-US" altLang="zh-CN" sz="2000" dirty="0" err="1" smtClean="0">
                <a:latin typeface="Tahoma" pitchFamily="34" charset="0"/>
                <a:ea typeface="Tahoma" pitchFamily="34" charset="0"/>
                <a:cs typeface="Tahoma" pitchFamily="34" charset="0"/>
              </a:rPr>
              <a:t>BroadWorks</a:t>
            </a:r>
            <a:r>
              <a:rPr lang="en-US" altLang="zh-CN" sz="2000" dirty="0" smtClean="0">
                <a:latin typeface="Tahoma" pitchFamily="34" charset="0"/>
                <a:ea typeface="Tahoma" pitchFamily="34" charset="0"/>
                <a:cs typeface="Tahoma" pitchFamily="34" charset="0"/>
              </a:rPr>
              <a:t>?</a:t>
            </a:r>
          </a:p>
          <a:p>
            <a:pPr marL="0" indent="0" eaLnBrk="0" hangingPunct="0">
              <a:lnSpc>
                <a:spcPct val="150000"/>
              </a:lnSpc>
              <a:spcBef>
                <a:spcPts val="500"/>
              </a:spcBef>
              <a:buClr>
                <a:srgbClr val="00B050"/>
              </a:buClr>
              <a:buSzPct val="60000"/>
              <a:buNone/>
            </a:pPr>
            <a:r>
              <a:rPr lang="en-US" altLang="zh-CN" sz="2000" b="1" dirty="0" smtClean="0">
                <a:solidFill>
                  <a:srgbClr val="FF0000"/>
                </a:solidFill>
                <a:latin typeface="Tahoma" pitchFamily="34" charset="0"/>
                <a:ea typeface="Tahoma" pitchFamily="34" charset="0"/>
                <a:cs typeface="Tahoma" pitchFamily="34" charset="0"/>
              </a:rPr>
              <a:t>A1: </a:t>
            </a:r>
            <a:r>
              <a:rPr lang="en-US" altLang="zh-CN" sz="2000" dirty="0" smtClean="0">
                <a:latin typeface="Tahoma" pitchFamily="34" charset="0"/>
                <a:ea typeface="Tahoma" pitchFamily="34" charset="0"/>
                <a:cs typeface="Tahoma" pitchFamily="34" charset="0"/>
              </a:rPr>
              <a:t>Please refer to </a:t>
            </a:r>
            <a:r>
              <a:rPr lang="en-US" altLang="zh-CN" sz="2000" dirty="0">
                <a:latin typeface="Tahoma" pitchFamily="34" charset="0"/>
                <a:ea typeface="Tahoma" pitchFamily="34" charset="0"/>
                <a:cs typeface="Tahoma" pitchFamily="34" charset="0"/>
              </a:rPr>
              <a:t>the guide </a:t>
            </a:r>
            <a:endParaRPr lang="en-US" altLang="zh-CN" sz="2000" dirty="0" smtClean="0">
              <a:latin typeface="Tahoma" pitchFamily="34" charset="0"/>
              <a:ea typeface="Tahoma" pitchFamily="34" charset="0"/>
              <a:cs typeface="Tahoma" pitchFamily="34" charset="0"/>
            </a:endParaRPr>
          </a:p>
          <a:p>
            <a:pPr marL="0" indent="0" eaLnBrk="0" hangingPunct="0">
              <a:lnSpc>
                <a:spcPct val="150000"/>
              </a:lnSpc>
              <a:spcBef>
                <a:spcPts val="500"/>
              </a:spcBef>
              <a:buClr>
                <a:srgbClr val="00B050"/>
              </a:buClr>
              <a:buSzPct val="60000"/>
              <a:buNone/>
            </a:pPr>
            <a:r>
              <a:rPr lang="en-US" altLang="zh-CN" sz="2000" dirty="0" smtClean="0">
                <a:latin typeface="Tahoma" pitchFamily="34" charset="0"/>
                <a:ea typeface="Tahoma" pitchFamily="34" charset="0"/>
                <a:cs typeface="Tahoma" pitchFamily="34" charset="0"/>
              </a:rPr>
              <a:t>“</a:t>
            </a:r>
            <a:r>
              <a:rPr lang="en-US" altLang="zh-CN" sz="2000" dirty="0">
                <a:latin typeface="Tahoma" pitchFamily="34" charset="0"/>
                <a:ea typeface="Tahoma" pitchFamily="34" charset="0"/>
                <a:cs typeface="Tahoma" pitchFamily="34" charset="0"/>
              </a:rPr>
              <a:t>Using Integrated Features on BroadWorks-V1.0.pdf</a:t>
            </a:r>
            <a:r>
              <a:rPr lang="en-US" altLang="zh-CN" sz="2000" dirty="0" smtClean="0">
                <a:latin typeface="Tahoma" pitchFamily="34" charset="0"/>
                <a:ea typeface="Tahoma" pitchFamily="34" charset="0"/>
                <a:cs typeface="Tahoma" pitchFamily="34" charset="0"/>
              </a:rPr>
              <a:t>”</a:t>
            </a:r>
          </a:p>
          <a:p>
            <a:pPr marL="0" indent="0" eaLnBrk="0" hangingPunct="0">
              <a:lnSpc>
                <a:spcPct val="150000"/>
              </a:lnSpc>
              <a:spcBef>
                <a:spcPts val="500"/>
              </a:spcBef>
              <a:buClr>
                <a:srgbClr val="00B050"/>
              </a:buClr>
              <a:buSzPct val="60000"/>
              <a:buNone/>
            </a:pPr>
            <a:endParaRPr lang="en-US" altLang="zh-CN" sz="2000" b="1" dirty="0" smtClean="0">
              <a:latin typeface="Tahoma" pitchFamily="34" charset="0"/>
              <a:ea typeface="Tahoma" pitchFamily="34" charset="0"/>
              <a:cs typeface="Tahoma" pitchFamily="34" charset="0"/>
            </a:endParaRPr>
          </a:p>
          <a:p>
            <a:pPr marL="0" indent="0" eaLnBrk="0" hangingPunct="0">
              <a:lnSpc>
                <a:spcPct val="150000"/>
              </a:lnSpc>
              <a:spcBef>
                <a:spcPts val="500"/>
              </a:spcBef>
              <a:buClr>
                <a:srgbClr val="00B050"/>
              </a:buClr>
              <a:buSzPct val="60000"/>
              <a:buNone/>
            </a:pPr>
            <a:endParaRPr lang="en-US" altLang="zh-CN" sz="2000" b="1" dirty="0">
              <a:latin typeface="Tahoma" pitchFamily="34" charset="0"/>
              <a:ea typeface="Tahoma" pitchFamily="34" charset="0"/>
              <a:cs typeface="Tahoma" pitchFamily="34" charset="0"/>
            </a:endParaRPr>
          </a:p>
          <a:p>
            <a:pPr marL="0" indent="0" eaLnBrk="0" hangingPunct="0">
              <a:lnSpc>
                <a:spcPct val="150000"/>
              </a:lnSpc>
              <a:spcBef>
                <a:spcPts val="500"/>
              </a:spcBef>
              <a:buClr>
                <a:srgbClr val="00B050"/>
              </a:buClr>
              <a:buSzPct val="60000"/>
              <a:buNone/>
            </a:pPr>
            <a:r>
              <a:rPr lang="en-US" altLang="zh-CN" sz="2000" b="1" dirty="0" smtClean="0">
                <a:solidFill>
                  <a:srgbClr val="FF0000"/>
                </a:solidFill>
                <a:latin typeface="Tahoma" pitchFamily="34" charset="0"/>
                <a:ea typeface="Tahoma" pitchFamily="34" charset="0"/>
                <a:cs typeface="Tahoma" pitchFamily="34" charset="0"/>
              </a:rPr>
              <a:t>Q2: </a:t>
            </a:r>
            <a:r>
              <a:rPr lang="en-US" altLang="zh-CN" sz="2000" dirty="0" smtClean="0">
                <a:latin typeface="Tahoma" pitchFamily="34" charset="0"/>
                <a:ea typeface="Tahoma" pitchFamily="34" charset="0"/>
                <a:cs typeface="Tahoma" pitchFamily="34" charset="0"/>
              </a:rPr>
              <a:t>Do you have configuration guide for Cisco Call Manager?</a:t>
            </a:r>
          </a:p>
          <a:p>
            <a:pPr marL="0" indent="0" eaLnBrk="0" hangingPunct="0">
              <a:lnSpc>
                <a:spcPct val="150000"/>
              </a:lnSpc>
              <a:spcBef>
                <a:spcPts val="500"/>
              </a:spcBef>
              <a:buClr>
                <a:srgbClr val="00B050"/>
              </a:buClr>
              <a:buSzPct val="60000"/>
              <a:buNone/>
            </a:pPr>
            <a:r>
              <a:rPr lang="en-US" altLang="zh-CN" sz="2000" b="1" dirty="0" smtClean="0">
                <a:solidFill>
                  <a:srgbClr val="FF0000"/>
                </a:solidFill>
                <a:latin typeface="Tahoma" pitchFamily="34" charset="0"/>
                <a:ea typeface="Tahoma" pitchFamily="34" charset="0"/>
                <a:cs typeface="Tahoma" pitchFamily="34" charset="0"/>
              </a:rPr>
              <a:t>A2: </a:t>
            </a:r>
            <a:r>
              <a:rPr lang="en-US" altLang="zh-CN" sz="2000" dirty="0" smtClean="0">
                <a:latin typeface="Tahoma" pitchFamily="34" charset="0"/>
                <a:ea typeface="Tahoma" pitchFamily="34" charset="0"/>
                <a:cs typeface="Tahoma" pitchFamily="34" charset="0"/>
              </a:rPr>
              <a:t>Sorry we don’t have such guide, but you can test first, any question please let us know, we will try our best to solve the problem ASAP.</a:t>
            </a:r>
          </a:p>
          <a:p>
            <a:pPr marL="0" indent="0" eaLnBrk="0" hangingPunct="0">
              <a:lnSpc>
                <a:spcPct val="150000"/>
              </a:lnSpc>
              <a:spcBef>
                <a:spcPts val="500"/>
              </a:spcBef>
              <a:buClr>
                <a:srgbClr val="00B050"/>
              </a:buClr>
              <a:buSzPct val="60000"/>
              <a:buNone/>
            </a:pPr>
            <a:endParaRPr lang="en-US" altLang="zh-CN" sz="2000" b="1" dirty="0">
              <a:latin typeface="Tahoma" pitchFamily="34" charset="0"/>
              <a:ea typeface="Tahoma" pitchFamily="34" charset="0"/>
              <a:cs typeface="Tahoma" pitchFamily="34" charset="0"/>
            </a:endParaRPr>
          </a:p>
          <a:p>
            <a:endParaRPr lang="zh-CN" altLang="en-US" dirty="0"/>
          </a:p>
        </p:txBody>
      </p:sp>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11</a:t>
            </a:fld>
            <a:endParaRPr lang="zh-CN" altLang="en-US"/>
          </a:p>
        </p:txBody>
      </p:sp>
    </p:spTree>
    <p:extLst>
      <p:ext uri="{BB962C8B-B14F-4D97-AF65-F5344CB8AC3E}">
        <p14:creationId xmlns:p14="http://schemas.microsoft.com/office/powerpoint/2010/main" val="854843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fontAlgn="auto">
              <a:spcAft>
                <a:spcPts val="0"/>
              </a:spcAft>
              <a:defRPr/>
            </a:pPr>
            <a:r>
              <a:rPr lang="en-US" altLang="zh-CN" sz="3000" b="1" dirty="0" smtClean="0">
                <a:solidFill>
                  <a:schemeClr val="bg1"/>
                </a:solidFill>
                <a:latin typeface="Tahoma" pitchFamily="34" charset="0"/>
                <a:ea typeface="黑体" pitchFamily="2" charset="-122"/>
                <a:cs typeface="Tahoma" pitchFamily="34" charset="0"/>
              </a:rPr>
              <a:t>Yealink Forum</a:t>
            </a:r>
            <a:endParaRPr lang="en-US" altLang="zh-CN" sz="3000" b="1" dirty="0">
              <a:solidFill>
                <a:schemeClr val="bg1"/>
              </a:solidFill>
              <a:latin typeface="Tahoma" pitchFamily="34" charset="0"/>
              <a:ea typeface="黑体" pitchFamily="2" charset="-122"/>
              <a:cs typeface="Tahoma" pitchFamily="34" charset="0"/>
            </a:endParaRPr>
          </a:p>
        </p:txBody>
      </p:sp>
      <p:sp>
        <p:nvSpPr>
          <p:cNvPr id="4" name="内容占位符 3"/>
          <p:cNvSpPr>
            <a:spLocks noGrp="1"/>
          </p:cNvSpPr>
          <p:nvPr>
            <p:ph idx="1"/>
          </p:nvPr>
        </p:nvSpPr>
        <p:spPr>
          <a:xfrm>
            <a:off x="395536" y="1213300"/>
            <a:ext cx="8424936" cy="4752528"/>
          </a:xfrm>
        </p:spPr>
        <p:txBody>
          <a:bodyPr>
            <a:normAutofit/>
          </a:bodyPr>
          <a:lstStyle/>
          <a:p>
            <a:pPr marL="0" indent="0" eaLnBrk="0" hangingPunct="0">
              <a:lnSpc>
                <a:spcPct val="150000"/>
              </a:lnSpc>
              <a:spcBef>
                <a:spcPts val="500"/>
              </a:spcBef>
              <a:buClr>
                <a:srgbClr val="00B050"/>
              </a:buClr>
              <a:buSzPct val="60000"/>
              <a:buNone/>
            </a:pPr>
            <a:r>
              <a:rPr lang="en-US" altLang="zh-CN" sz="2000" b="1" dirty="0" smtClean="0">
                <a:solidFill>
                  <a:srgbClr val="FF0000"/>
                </a:solidFill>
                <a:latin typeface="Tahoma" pitchFamily="34" charset="0"/>
                <a:ea typeface="Tahoma" pitchFamily="34" charset="0"/>
                <a:cs typeface="Tahoma" pitchFamily="34" charset="0"/>
              </a:rPr>
              <a:t>Q: </a:t>
            </a:r>
            <a:r>
              <a:rPr lang="en-US" altLang="zh-CN" sz="2000" dirty="0" smtClean="0">
                <a:latin typeface="Tahoma" pitchFamily="34" charset="0"/>
                <a:ea typeface="Tahoma" pitchFamily="34" charset="0"/>
                <a:cs typeface="Tahoma" pitchFamily="34" charset="0"/>
              </a:rPr>
              <a:t>I have some technical issues, how can I report these issues?</a:t>
            </a:r>
          </a:p>
          <a:p>
            <a:pPr marL="0" indent="0" eaLnBrk="0" hangingPunct="0">
              <a:lnSpc>
                <a:spcPct val="150000"/>
              </a:lnSpc>
              <a:spcBef>
                <a:spcPts val="500"/>
              </a:spcBef>
              <a:buClr>
                <a:srgbClr val="00B050"/>
              </a:buClr>
              <a:buSzPct val="60000"/>
              <a:buNone/>
            </a:pPr>
            <a:r>
              <a:rPr lang="en-US" altLang="zh-CN" sz="2000" b="1" dirty="0" smtClean="0">
                <a:solidFill>
                  <a:srgbClr val="FF0000"/>
                </a:solidFill>
                <a:latin typeface="Tahoma" pitchFamily="34" charset="0"/>
                <a:ea typeface="Tahoma" pitchFamily="34" charset="0"/>
                <a:cs typeface="Tahoma" pitchFamily="34" charset="0"/>
              </a:rPr>
              <a:t>A: </a:t>
            </a:r>
          </a:p>
          <a:p>
            <a:pPr marL="0" indent="0" eaLnBrk="0" hangingPunct="0">
              <a:lnSpc>
                <a:spcPct val="150000"/>
              </a:lnSpc>
              <a:spcBef>
                <a:spcPts val="500"/>
              </a:spcBef>
              <a:buClr>
                <a:srgbClr val="00B050"/>
              </a:buClr>
              <a:buSzPct val="60000"/>
              <a:buNone/>
            </a:pPr>
            <a:r>
              <a:rPr lang="en-US" altLang="zh-CN" sz="2000" dirty="0" smtClean="0">
                <a:latin typeface="Tahoma" pitchFamily="34" charset="0"/>
                <a:ea typeface="Tahoma" pitchFamily="34" charset="0"/>
                <a:cs typeface="Tahoma" pitchFamily="34" charset="0"/>
              </a:rPr>
              <a:t>1. </a:t>
            </a:r>
            <a:r>
              <a:rPr lang="en-US" altLang="zh-CN" sz="2000" dirty="0">
                <a:latin typeface="Tahoma" pitchFamily="34" charset="0"/>
                <a:ea typeface="Tahoma" pitchFamily="34" charset="0"/>
                <a:cs typeface="Tahoma" pitchFamily="34" charset="0"/>
              </a:rPr>
              <a:t>R</a:t>
            </a:r>
            <a:r>
              <a:rPr lang="en-US" altLang="zh-CN" sz="2000" dirty="0" smtClean="0">
                <a:latin typeface="Tahoma" pitchFamily="34" charset="0"/>
                <a:ea typeface="Tahoma" pitchFamily="34" charset="0"/>
                <a:cs typeface="Tahoma" pitchFamily="34" charset="0"/>
              </a:rPr>
              <a:t>eport your issue to Yealink Forum</a:t>
            </a:r>
            <a:endParaRPr lang="en-US" altLang="zh-CN" sz="2000" dirty="0">
              <a:latin typeface="Tahoma" pitchFamily="34" charset="0"/>
              <a:ea typeface="Tahoma" pitchFamily="34" charset="0"/>
              <a:cs typeface="Tahoma" pitchFamily="34" charset="0"/>
            </a:endParaRPr>
          </a:p>
          <a:p>
            <a:pPr marL="0" indent="0">
              <a:buNone/>
            </a:pPr>
            <a:r>
              <a:rPr lang="en-US" altLang="zh-CN" sz="2000" dirty="0">
                <a:latin typeface="Tahoma" pitchFamily="34" charset="0"/>
                <a:ea typeface="Tahoma" pitchFamily="34" charset="0"/>
                <a:cs typeface="Tahoma" pitchFamily="34" charset="0"/>
                <a:hlinkClick r:id="rId3"/>
              </a:rPr>
              <a:t>http://forum.yealink.com/forum/?</a:t>
            </a:r>
            <a:r>
              <a:rPr lang="en-US" altLang="zh-CN" sz="2000" dirty="0" smtClean="0">
                <a:latin typeface="Tahoma" pitchFamily="34" charset="0"/>
                <a:ea typeface="Tahoma" pitchFamily="34" charset="0"/>
                <a:cs typeface="Tahoma" pitchFamily="34" charset="0"/>
                <a:hlinkClick r:id="rId3"/>
              </a:rPr>
              <a:t>Cate_Id=</a:t>
            </a:r>
          </a:p>
          <a:p>
            <a:pPr marL="0" indent="0">
              <a:buNone/>
            </a:pPr>
            <a:r>
              <a:rPr lang="en-US" altLang="zh-CN" sz="2000" dirty="0" smtClean="0">
                <a:latin typeface="Tahoma" pitchFamily="34" charset="0"/>
                <a:ea typeface="Tahoma" pitchFamily="34" charset="0"/>
                <a:cs typeface="Tahoma" pitchFamily="34" charset="0"/>
                <a:hlinkClick r:id="rId3"/>
              </a:rPr>
              <a:t>271&amp;CateId=271&amp;NewsCateId=271&amp;Produ</a:t>
            </a:r>
          </a:p>
          <a:p>
            <a:pPr marL="0" indent="0">
              <a:buNone/>
            </a:pPr>
            <a:r>
              <a:rPr lang="en-US" altLang="zh-CN" sz="2000" dirty="0" err="1" smtClean="0">
                <a:latin typeface="Tahoma" pitchFamily="34" charset="0"/>
                <a:ea typeface="Tahoma" pitchFamily="34" charset="0"/>
                <a:cs typeface="Tahoma" pitchFamily="34" charset="0"/>
                <a:hlinkClick r:id="rId3"/>
              </a:rPr>
              <a:t>ctsCateID</a:t>
            </a:r>
            <a:r>
              <a:rPr lang="en-US" altLang="zh-CN" sz="2000" dirty="0" smtClean="0">
                <a:latin typeface="Tahoma" pitchFamily="34" charset="0"/>
                <a:ea typeface="Tahoma" pitchFamily="34" charset="0"/>
                <a:cs typeface="Tahoma" pitchFamily="34" charset="0"/>
                <a:hlinkClick r:id="rId3"/>
              </a:rPr>
              <a:t>=271</a:t>
            </a:r>
            <a:r>
              <a:rPr lang="en-US" altLang="zh-CN" sz="2000" dirty="0" smtClean="0">
                <a:latin typeface="Tahoma" pitchFamily="34" charset="0"/>
                <a:ea typeface="Tahoma" pitchFamily="34" charset="0"/>
                <a:cs typeface="Tahoma" pitchFamily="34" charset="0"/>
              </a:rPr>
              <a:t> </a:t>
            </a:r>
          </a:p>
          <a:p>
            <a:pPr marL="0" indent="0">
              <a:buNone/>
            </a:pPr>
            <a:endParaRPr lang="en-US" altLang="zh-CN" sz="2000" b="1" dirty="0" smtClean="0">
              <a:latin typeface="Tahoma" pitchFamily="34" charset="0"/>
              <a:ea typeface="Tahoma" pitchFamily="34" charset="0"/>
              <a:cs typeface="Tahoma" pitchFamily="34" charset="0"/>
            </a:endParaRPr>
          </a:p>
          <a:p>
            <a:pPr marL="0" indent="0">
              <a:buNone/>
            </a:pPr>
            <a:r>
              <a:rPr lang="en-US" altLang="zh-CN" sz="2000" b="1" dirty="0" smtClean="0">
                <a:latin typeface="Tahoma" pitchFamily="34" charset="0"/>
                <a:ea typeface="Tahoma" pitchFamily="34" charset="0"/>
                <a:cs typeface="Tahoma" pitchFamily="34" charset="0"/>
              </a:rPr>
              <a:t>Support@yealink.com</a:t>
            </a:r>
            <a:endParaRPr lang="en-US" altLang="zh-CN" sz="2000" b="1" dirty="0">
              <a:latin typeface="Tahoma" pitchFamily="34" charset="0"/>
              <a:ea typeface="Tahoma" pitchFamily="34" charset="0"/>
              <a:cs typeface="Tahoma" pitchFamily="34" charset="0"/>
            </a:endParaRPr>
          </a:p>
          <a:p>
            <a:pPr marL="0" indent="0">
              <a:buNone/>
            </a:pPr>
            <a:endParaRPr lang="en-US" altLang="zh-CN" sz="2000" b="1" dirty="0" smtClean="0">
              <a:latin typeface="Tahoma" pitchFamily="34" charset="0"/>
              <a:ea typeface="Tahoma" pitchFamily="34" charset="0"/>
              <a:cs typeface="Tahoma" pitchFamily="34" charset="0"/>
            </a:endParaRPr>
          </a:p>
          <a:p>
            <a:pPr marL="0" indent="0">
              <a:buNone/>
            </a:pPr>
            <a:endParaRPr lang="en-US" altLang="zh-CN" sz="2000" b="1" dirty="0" smtClean="0">
              <a:latin typeface="Tahoma" pitchFamily="34" charset="0"/>
              <a:ea typeface="Tahoma" pitchFamily="34" charset="0"/>
              <a:cs typeface="Tahoma" pitchFamily="34" charset="0"/>
            </a:endParaRPr>
          </a:p>
          <a:p>
            <a:pPr marL="0" indent="0">
              <a:buNone/>
            </a:pPr>
            <a:r>
              <a:rPr lang="en-US" altLang="zh-CN" sz="2000" dirty="0" smtClean="0">
                <a:latin typeface="Tahoma" pitchFamily="34" charset="0"/>
                <a:ea typeface="Tahoma" pitchFamily="34" charset="0"/>
                <a:cs typeface="Tahoma" pitchFamily="34" charset="0"/>
              </a:rPr>
              <a:t>2</a:t>
            </a:r>
            <a:r>
              <a:rPr lang="en-US" altLang="zh-CN" sz="2000" dirty="0">
                <a:latin typeface="Tahoma" pitchFamily="34" charset="0"/>
                <a:ea typeface="Tahoma" pitchFamily="34" charset="0"/>
                <a:cs typeface="Tahoma" pitchFamily="34" charset="0"/>
              </a:rPr>
              <a:t>. </a:t>
            </a:r>
            <a:r>
              <a:rPr lang="en-US" altLang="zh-CN" sz="2000" dirty="0" smtClean="0">
                <a:latin typeface="Tahoma" pitchFamily="34" charset="0"/>
                <a:ea typeface="Tahoma" pitchFamily="34" charset="0"/>
                <a:cs typeface="Tahoma" pitchFamily="34" charset="0"/>
              </a:rPr>
              <a:t>Contact us directly</a:t>
            </a:r>
            <a:endParaRPr lang="zh-CN" altLang="en-US" sz="2000" dirty="0">
              <a:latin typeface="Tahoma" pitchFamily="34" charset="0"/>
              <a:ea typeface="Tahoma" pitchFamily="34" charset="0"/>
              <a:cs typeface="Tahoma"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2420888"/>
            <a:ext cx="3194099"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12</a:t>
            </a:fld>
            <a:endParaRPr lang="zh-CN" altLang="en-US"/>
          </a:p>
        </p:txBody>
      </p:sp>
    </p:spTree>
    <p:extLst>
      <p:ext uri="{BB962C8B-B14F-4D97-AF65-F5344CB8AC3E}">
        <p14:creationId xmlns:p14="http://schemas.microsoft.com/office/powerpoint/2010/main" val="902471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fontAlgn="auto">
              <a:spcAft>
                <a:spcPts val="0"/>
              </a:spcAft>
              <a:defRPr/>
            </a:pPr>
            <a:r>
              <a:rPr lang="en-US" altLang="zh-CN" sz="3000" b="1" dirty="0" smtClean="0">
                <a:solidFill>
                  <a:schemeClr val="bg1"/>
                </a:solidFill>
                <a:latin typeface="Tahoma" pitchFamily="34" charset="0"/>
                <a:ea typeface="黑体" pitchFamily="2" charset="-122"/>
                <a:cs typeface="Tahoma" pitchFamily="34" charset="0"/>
              </a:rPr>
              <a:t>FAQ</a:t>
            </a:r>
            <a:endParaRPr lang="en-US" altLang="zh-CN" sz="3000" b="1" dirty="0">
              <a:solidFill>
                <a:schemeClr val="bg1"/>
              </a:solidFill>
              <a:latin typeface="Tahoma" pitchFamily="34" charset="0"/>
              <a:ea typeface="黑体" pitchFamily="2" charset="-122"/>
              <a:cs typeface="Tahoma" pitchFamily="34" charset="0"/>
            </a:endParaRPr>
          </a:p>
        </p:txBody>
      </p:sp>
      <p:sp>
        <p:nvSpPr>
          <p:cNvPr id="4" name="内容占位符 3"/>
          <p:cNvSpPr>
            <a:spLocks noGrp="1"/>
          </p:cNvSpPr>
          <p:nvPr>
            <p:ph idx="1"/>
          </p:nvPr>
        </p:nvSpPr>
        <p:spPr>
          <a:xfrm>
            <a:off x="395536" y="1340768"/>
            <a:ext cx="8424936" cy="4752528"/>
          </a:xfrm>
        </p:spPr>
        <p:txBody>
          <a:bodyPr>
            <a:normAutofit/>
          </a:bodyPr>
          <a:lstStyle/>
          <a:p>
            <a:pPr marL="0" indent="0" eaLnBrk="0" hangingPunct="0">
              <a:lnSpc>
                <a:spcPct val="150000"/>
              </a:lnSpc>
              <a:spcBef>
                <a:spcPts val="500"/>
              </a:spcBef>
              <a:buClr>
                <a:srgbClr val="00B050"/>
              </a:buClr>
              <a:buSzPct val="60000"/>
              <a:buNone/>
            </a:pPr>
            <a:r>
              <a:rPr lang="en-US" altLang="zh-CN" sz="2000" b="1" dirty="0">
                <a:latin typeface="Tahoma" pitchFamily="34" charset="0"/>
                <a:ea typeface="Tahoma" pitchFamily="34" charset="0"/>
                <a:cs typeface="Tahoma" pitchFamily="34" charset="0"/>
              </a:rPr>
              <a:t>● </a:t>
            </a:r>
            <a:r>
              <a:rPr lang="en-US" altLang="zh-CN" sz="2000" b="1" dirty="0" smtClean="0">
                <a:latin typeface="Tahoma" pitchFamily="34" charset="0"/>
                <a:ea typeface="Tahoma" pitchFamily="34" charset="0"/>
                <a:cs typeface="Tahoma" pitchFamily="34" charset="0"/>
              </a:rPr>
              <a:t>Common questions and answers</a:t>
            </a:r>
          </a:p>
          <a:p>
            <a:pPr marL="0" indent="0" eaLnBrk="0" hangingPunct="0">
              <a:lnSpc>
                <a:spcPct val="150000"/>
              </a:lnSpc>
              <a:spcBef>
                <a:spcPts val="500"/>
              </a:spcBef>
              <a:buClr>
                <a:srgbClr val="00B050"/>
              </a:buClr>
              <a:buSzPct val="60000"/>
              <a:buNone/>
            </a:pPr>
            <a:endParaRPr lang="en-US" altLang="zh-CN" sz="2000" b="1" dirty="0">
              <a:latin typeface="Tahoma" pitchFamily="34" charset="0"/>
              <a:ea typeface="Tahoma" pitchFamily="34" charset="0"/>
              <a:cs typeface="Tahoma" pitchFamily="34" charset="0"/>
            </a:endParaRPr>
          </a:p>
          <a:p>
            <a:pPr marL="0" indent="0" eaLnBrk="0" hangingPunct="0">
              <a:lnSpc>
                <a:spcPct val="150000"/>
              </a:lnSpc>
              <a:spcBef>
                <a:spcPts val="500"/>
              </a:spcBef>
              <a:buClr>
                <a:srgbClr val="00B050"/>
              </a:buClr>
              <a:buSzPct val="60000"/>
              <a:buNone/>
            </a:pPr>
            <a:r>
              <a:rPr lang="en-US" altLang="zh-CN" sz="2000" b="1" dirty="0" smtClean="0">
                <a:latin typeface="Tahoma" pitchFamily="34" charset="0"/>
                <a:ea typeface="Tahoma" pitchFamily="34" charset="0"/>
                <a:cs typeface="Tahoma" pitchFamily="34" charset="0"/>
              </a:rPr>
              <a:t>Download:</a:t>
            </a:r>
          </a:p>
          <a:p>
            <a:pPr marL="0" indent="0" eaLnBrk="0" hangingPunct="0">
              <a:lnSpc>
                <a:spcPct val="150000"/>
              </a:lnSpc>
              <a:spcBef>
                <a:spcPts val="500"/>
              </a:spcBef>
              <a:buClr>
                <a:srgbClr val="00B050"/>
              </a:buClr>
              <a:buSzPct val="60000"/>
              <a:buNone/>
            </a:pPr>
            <a:r>
              <a:rPr lang="en-US" altLang="zh-CN" sz="2000" dirty="0" smtClean="0">
                <a:latin typeface="Tahoma" pitchFamily="34" charset="0"/>
                <a:ea typeface="Tahoma" pitchFamily="34" charset="0"/>
                <a:cs typeface="Tahoma" pitchFamily="34" charset="0"/>
                <a:hlinkClick r:id="rId3"/>
              </a:rPr>
              <a:t>http</a:t>
            </a:r>
            <a:r>
              <a:rPr lang="en-US" altLang="zh-CN" sz="2000" dirty="0">
                <a:latin typeface="Tahoma" pitchFamily="34" charset="0"/>
                <a:ea typeface="Tahoma" pitchFamily="34" charset="0"/>
                <a:cs typeface="Tahoma" pitchFamily="34" charset="0"/>
                <a:hlinkClick r:id="rId3"/>
              </a:rPr>
              <a:t>://</a:t>
            </a:r>
            <a:r>
              <a:rPr lang="en-US" altLang="zh-CN" sz="2000" dirty="0" smtClean="0">
                <a:latin typeface="Tahoma" pitchFamily="34" charset="0"/>
                <a:ea typeface="Tahoma" pitchFamily="34" charset="0"/>
                <a:cs typeface="Tahoma" pitchFamily="34" charset="0"/>
                <a:hlinkClick r:id="rId3"/>
              </a:rPr>
              <a:t>www.yealink.com/Upload/document/FAQT2X/FAQ- 00064769246.pdf</a:t>
            </a:r>
            <a:r>
              <a:rPr lang="en-US" altLang="zh-CN" sz="2000" dirty="0" smtClean="0">
                <a:latin typeface="Tahoma" pitchFamily="34" charset="0"/>
                <a:ea typeface="Tahoma" pitchFamily="34" charset="0"/>
                <a:cs typeface="Tahoma" pitchFamily="34" charset="0"/>
              </a:rPr>
              <a:t> </a:t>
            </a:r>
            <a:endParaRPr lang="zh-CN" altLang="en-US" sz="2000" dirty="0">
              <a:latin typeface="Tahoma" pitchFamily="34" charset="0"/>
              <a:ea typeface="Tahoma" pitchFamily="34" charset="0"/>
              <a:cs typeface="Tahoma" pitchFamily="34" charset="0"/>
            </a:endParaRPr>
          </a:p>
        </p:txBody>
      </p:sp>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13</a:t>
            </a:fld>
            <a:endParaRPr lang="zh-CN" altLang="en-US"/>
          </a:p>
        </p:txBody>
      </p:sp>
    </p:spTree>
    <p:extLst>
      <p:ext uri="{BB962C8B-B14F-4D97-AF65-F5344CB8AC3E}">
        <p14:creationId xmlns:p14="http://schemas.microsoft.com/office/powerpoint/2010/main" val="13107151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fontAlgn="auto">
              <a:spcAft>
                <a:spcPts val="0"/>
              </a:spcAft>
              <a:defRPr/>
            </a:pPr>
            <a:r>
              <a:rPr lang="en-US" altLang="zh-CN" sz="3000" b="1" dirty="0" smtClean="0">
                <a:solidFill>
                  <a:schemeClr val="bg1"/>
                </a:solidFill>
                <a:latin typeface="Tahoma" pitchFamily="34" charset="0"/>
                <a:ea typeface="黑体" pitchFamily="2" charset="-122"/>
                <a:cs typeface="Tahoma" pitchFamily="34" charset="0"/>
              </a:rPr>
              <a:t>FAQ</a:t>
            </a:r>
            <a:endParaRPr lang="en-US" altLang="zh-CN" sz="3000" b="1" dirty="0">
              <a:solidFill>
                <a:schemeClr val="bg1"/>
              </a:solidFill>
              <a:latin typeface="Tahoma" pitchFamily="34" charset="0"/>
              <a:ea typeface="黑体" pitchFamily="2" charset="-122"/>
              <a:cs typeface="Tahoma" pitchFamily="34" charset="0"/>
            </a:endParaRPr>
          </a:p>
        </p:txBody>
      </p:sp>
      <p:sp>
        <p:nvSpPr>
          <p:cNvPr id="4" name="内容占位符 3"/>
          <p:cNvSpPr>
            <a:spLocks noGrp="1"/>
          </p:cNvSpPr>
          <p:nvPr>
            <p:ph idx="1"/>
          </p:nvPr>
        </p:nvSpPr>
        <p:spPr>
          <a:xfrm>
            <a:off x="395536" y="1412776"/>
            <a:ext cx="8424936" cy="4752528"/>
          </a:xfrm>
        </p:spPr>
        <p:txBody>
          <a:bodyPr>
            <a:normAutofit/>
          </a:bodyPr>
          <a:lstStyle/>
          <a:p>
            <a:pPr marL="0" indent="0">
              <a:buNone/>
            </a:pPr>
            <a:r>
              <a:rPr lang="en-US" altLang="zh-CN" sz="2000" b="1" dirty="0" smtClean="0">
                <a:solidFill>
                  <a:srgbClr val="FF0000"/>
                </a:solidFill>
                <a:latin typeface="Tahoma" pitchFamily="34" charset="0"/>
                <a:ea typeface="Tahoma" pitchFamily="34" charset="0"/>
                <a:cs typeface="Tahoma" pitchFamily="34" charset="0"/>
              </a:rPr>
              <a:t>Q: </a:t>
            </a:r>
            <a:r>
              <a:rPr lang="en-US" altLang="zh-CN" sz="2000" dirty="0">
                <a:latin typeface="Tahoma" pitchFamily="34" charset="0"/>
                <a:ea typeface="Tahoma" pitchFamily="34" charset="0"/>
                <a:cs typeface="Tahoma" pitchFamily="34" charset="0"/>
              </a:rPr>
              <a:t>How many expansion modules can be connected to T28\T26? </a:t>
            </a:r>
          </a:p>
          <a:p>
            <a:endParaRPr lang="zh-CN" altLang="en-US" sz="2000" dirty="0"/>
          </a:p>
          <a:p>
            <a:pPr marL="0" indent="0" eaLnBrk="0" hangingPunct="0">
              <a:lnSpc>
                <a:spcPct val="150000"/>
              </a:lnSpc>
              <a:spcBef>
                <a:spcPts val="500"/>
              </a:spcBef>
              <a:buClr>
                <a:srgbClr val="00B050"/>
              </a:buClr>
              <a:buSzPct val="60000"/>
              <a:buNone/>
            </a:pPr>
            <a:r>
              <a:rPr lang="en-US" altLang="zh-CN" sz="2000" b="1" dirty="0">
                <a:solidFill>
                  <a:srgbClr val="FF0000"/>
                </a:solidFill>
                <a:latin typeface="Tahoma" pitchFamily="34" charset="0"/>
                <a:ea typeface="Tahoma" pitchFamily="34" charset="0"/>
                <a:cs typeface="Tahoma" pitchFamily="34" charset="0"/>
              </a:rPr>
              <a:t>A</a:t>
            </a:r>
            <a:r>
              <a:rPr lang="en-US" altLang="zh-CN" sz="2000" b="1" dirty="0" smtClean="0">
                <a:solidFill>
                  <a:srgbClr val="FF0000"/>
                </a:solidFill>
                <a:latin typeface="Tahoma" pitchFamily="34" charset="0"/>
                <a:ea typeface="Tahoma" pitchFamily="34" charset="0"/>
                <a:cs typeface="Tahoma" pitchFamily="34" charset="0"/>
              </a:rPr>
              <a:t>: </a:t>
            </a:r>
            <a:r>
              <a:rPr lang="en-US" altLang="zh-CN" sz="2000" dirty="0">
                <a:latin typeface="Tahoma" pitchFamily="34" charset="0"/>
                <a:ea typeface="Tahoma" pitchFamily="34" charset="0"/>
                <a:cs typeface="Tahoma" pitchFamily="34" charset="0"/>
              </a:rPr>
              <a:t>You can connect at most six extension modules to T28\T26. Please note that, </a:t>
            </a:r>
            <a:r>
              <a:rPr lang="en-US" altLang="zh-CN" sz="2000" dirty="0" smtClean="0">
                <a:latin typeface="Tahoma" pitchFamily="34" charset="0"/>
                <a:ea typeface="Tahoma" pitchFamily="34" charset="0"/>
                <a:cs typeface="Tahoma" pitchFamily="34" charset="0"/>
              </a:rPr>
              <a:t>when </a:t>
            </a:r>
            <a:r>
              <a:rPr lang="en-US" altLang="zh-CN" sz="2000" dirty="0">
                <a:latin typeface="Tahoma" pitchFamily="34" charset="0"/>
                <a:ea typeface="Tahoma" pitchFamily="34" charset="0"/>
                <a:cs typeface="Tahoma" pitchFamily="34" charset="0"/>
              </a:rPr>
              <a:t>you connect </a:t>
            </a:r>
            <a:r>
              <a:rPr lang="en-US" altLang="zh-CN" sz="2000" dirty="0" smtClean="0">
                <a:latin typeface="Tahoma" pitchFamily="34" charset="0"/>
                <a:ea typeface="Tahoma" pitchFamily="34" charset="0"/>
                <a:cs typeface="Tahoma" pitchFamily="34" charset="0"/>
              </a:rPr>
              <a:t> the third </a:t>
            </a:r>
            <a:r>
              <a:rPr lang="en-US" altLang="zh-CN" sz="2000" dirty="0">
                <a:latin typeface="Tahoma" pitchFamily="34" charset="0"/>
                <a:ea typeface="Tahoma" pitchFamily="34" charset="0"/>
                <a:cs typeface="Tahoma" pitchFamily="34" charset="0"/>
              </a:rPr>
              <a:t>expansion </a:t>
            </a:r>
            <a:r>
              <a:rPr lang="en-US" altLang="zh-CN" sz="2000" dirty="0" smtClean="0">
                <a:latin typeface="Tahoma" pitchFamily="34" charset="0"/>
                <a:ea typeface="Tahoma" pitchFamily="34" charset="0"/>
                <a:cs typeface="Tahoma" pitchFamily="34" charset="0"/>
              </a:rPr>
              <a:t>module </a:t>
            </a:r>
            <a:r>
              <a:rPr lang="en-US" altLang="zh-CN" sz="2000" dirty="0">
                <a:latin typeface="Tahoma" pitchFamily="34" charset="0"/>
                <a:ea typeface="Tahoma" pitchFamily="34" charset="0"/>
                <a:cs typeface="Tahoma" pitchFamily="34" charset="0"/>
              </a:rPr>
              <a:t>to the phone, you need to connect one more </a:t>
            </a:r>
            <a:r>
              <a:rPr lang="en-US" altLang="zh-CN" sz="2000" dirty="0" smtClean="0">
                <a:latin typeface="Tahoma" pitchFamily="34" charset="0"/>
                <a:ea typeface="Tahoma" pitchFamily="34" charset="0"/>
                <a:cs typeface="Tahoma" pitchFamily="34" charset="0"/>
              </a:rPr>
              <a:t>adapter. </a:t>
            </a:r>
            <a:endParaRPr lang="en-US" altLang="zh-CN" sz="2000" dirty="0">
              <a:latin typeface="Tahoma" pitchFamily="34" charset="0"/>
              <a:ea typeface="Tahoma" pitchFamily="34" charset="0"/>
              <a:cs typeface="Tahoma" pitchFamily="34" charset="0"/>
            </a:endParaRPr>
          </a:p>
          <a:p>
            <a:pPr marL="0" indent="0" eaLnBrk="0" hangingPunct="0">
              <a:lnSpc>
                <a:spcPct val="150000"/>
              </a:lnSpc>
              <a:spcBef>
                <a:spcPts val="500"/>
              </a:spcBef>
              <a:buClr>
                <a:srgbClr val="00B050"/>
              </a:buClr>
              <a:buSzPct val="60000"/>
              <a:buNone/>
            </a:pPr>
            <a:endParaRPr lang="zh-CN" altLang="en-US" sz="2000" b="1" dirty="0">
              <a:latin typeface="Tahoma" pitchFamily="34" charset="0"/>
              <a:ea typeface="Tahoma" pitchFamily="34" charset="0"/>
              <a:cs typeface="Tahoma" pitchFamily="34" charset="0"/>
            </a:endParaRPr>
          </a:p>
        </p:txBody>
      </p:sp>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14</a:t>
            </a:fld>
            <a:endParaRPr lang="zh-CN" altLang="en-US"/>
          </a:p>
        </p:txBody>
      </p:sp>
    </p:spTree>
    <p:extLst>
      <p:ext uri="{BB962C8B-B14F-4D97-AF65-F5344CB8AC3E}">
        <p14:creationId xmlns:p14="http://schemas.microsoft.com/office/powerpoint/2010/main" val="2029845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7768" y="1124744"/>
            <a:ext cx="4616439" cy="484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标题 1"/>
          <p:cNvSpPr txBox="1">
            <a:spLocks/>
          </p:cNvSpPr>
          <p:nvPr/>
        </p:nvSpPr>
        <p:spPr>
          <a:xfrm>
            <a:off x="125670" y="11605"/>
            <a:ext cx="5310426" cy="681091"/>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4000" b="1" smtClean="0">
                <a:solidFill>
                  <a:schemeClr val="bg1"/>
                </a:solidFill>
                <a:latin typeface="Tahoma" pitchFamily="34" charset="0"/>
                <a:ea typeface="Tahoma" pitchFamily="34" charset="0"/>
                <a:cs typeface="Tahoma" pitchFamily="34" charset="0"/>
              </a:rPr>
              <a:t>Feedback to Yealink</a:t>
            </a:r>
            <a:endParaRPr lang="zh-CN" altLang="en-US" sz="4000" b="1" dirty="0">
              <a:solidFill>
                <a:schemeClr val="bg1"/>
              </a:solidFill>
              <a:latin typeface="Tahoma" pitchFamily="34" charset="0"/>
              <a:ea typeface="黑体" pitchFamily="2" charset="-122"/>
              <a:cs typeface="Tahoma" pitchFamily="34" charset="0"/>
            </a:endParaRP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3721415"/>
            <a:ext cx="2736304" cy="541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pPr>
              <a:defRPr/>
            </a:pPr>
            <a:fld id="{697FED9D-2B1C-4C7D-8258-53708B199F59}" type="slidenum">
              <a:rPr lang="zh-CN" altLang="en-US" smtClean="0"/>
              <a:pPr>
                <a:defRPr/>
              </a:pPr>
              <a:t>15</a:t>
            </a:fld>
            <a:endParaRPr lang="zh-CN" altLang="en-US"/>
          </a:p>
        </p:txBody>
      </p:sp>
    </p:spTree>
    <p:extLst>
      <p:ext uri="{BB962C8B-B14F-4D97-AF65-F5344CB8AC3E}">
        <p14:creationId xmlns:p14="http://schemas.microsoft.com/office/powerpoint/2010/main" val="22535242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310426" cy="681091"/>
          </a:xfrm>
        </p:spPr>
        <p:txBody>
          <a:bodyPr>
            <a:normAutofit fontScale="90000"/>
          </a:bodyPr>
          <a:lstStyle/>
          <a:p>
            <a:pPr algn="l"/>
            <a:r>
              <a:rPr lang="en-US" altLang="zh-CN" sz="4000" b="1" dirty="0">
                <a:solidFill>
                  <a:schemeClr val="bg1"/>
                </a:solidFill>
                <a:latin typeface="Tahoma" pitchFamily="34" charset="0"/>
                <a:ea typeface="Tahoma" pitchFamily="34" charset="0"/>
                <a:cs typeface="Tahoma" pitchFamily="34" charset="0"/>
              </a:rPr>
              <a:t>Feedback to Yealink</a:t>
            </a:r>
            <a:endParaRPr lang="zh-CN" altLang="en-US" sz="4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611560" y="1484784"/>
            <a:ext cx="5040560" cy="1440160"/>
          </a:xfrm>
        </p:spPr>
        <p:txBody>
          <a:bodyPr>
            <a:normAutofit/>
          </a:bodyPr>
          <a:lstStyle/>
          <a:p>
            <a:r>
              <a:rPr lang="en-US" altLang="zh-CN" b="1" dirty="0" smtClean="0">
                <a:solidFill>
                  <a:srgbClr val="00B050"/>
                </a:solidFill>
                <a:latin typeface="Tahoma" pitchFamily="34" charset="0"/>
                <a:ea typeface="Tahoma" pitchFamily="34" charset="0"/>
                <a:cs typeface="Tahoma" pitchFamily="34" charset="0"/>
              </a:rPr>
              <a:t>Bug</a:t>
            </a:r>
          </a:p>
          <a:p>
            <a:r>
              <a:rPr lang="en-US" altLang="zh-CN" b="1" dirty="0" smtClean="0">
                <a:solidFill>
                  <a:srgbClr val="00B050"/>
                </a:solidFill>
                <a:latin typeface="Tahoma" pitchFamily="34" charset="0"/>
                <a:ea typeface="Tahoma" pitchFamily="34" charset="0"/>
                <a:cs typeface="Tahoma" pitchFamily="34" charset="0"/>
              </a:rPr>
              <a:t>New Feature Request</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791183"/>
            <a:ext cx="5181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16</a:t>
            </a:fld>
            <a:endParaRPr lang="zh-CN" altLang="en-US"/>
          </a:p>
        </p:txBody>
      </p:sp>
    </p:spTree>
    <p:extLst>
      <p:ext uri="{BB962C8B-B14F-4D97-AF65-F5344CB8AC3E}">
        <p14:creationId xmlns:p14="http://schemas.microsoft.com/office/powerpoint/2010/main" val="33884481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fontAlgn="auto">
              <a:spcAft>
                <a:spcPts val="0"/>
              </a:spcAft>
              <a:defRPr/>
            </a:pPr>
            <a:endParaRPr lang="en-US" altLang="zh-CN" sz="3000" b="1" dirty="0">
              <a:solidFill>
                <a:schemeClr val="bg1"/>
              </a:solidFill>
              <a:latin typeface="Tahoma" pitchFamily="34" charset="0"/>
              <a:ea typeface="黑体" pitchFamily="2" charset="-122"/>
              <a:cs typeface="Tahoma" pitchFamily="34" charset="0"/>
            </a:endParaRPr>
          </a:p>
        </p:txBody>
      </p:sp>
      <p:sp>
        <p:nvSpPr>
          <p:cNvPr id="4" name="内容占位符 3"/>
          <p:cNvSpPr>
            <a:spLocks noGrp="1"/>
          </p:cNvSpPr>
          <p:nvPr>
            <p:ph idx="1"/>
          </p:nvPr>
        </p:nvSpPr>
        <p:spPr>
          <a:xfrm>
            <a:off x="467544" y="1268760"/>
            <a:ext cx="7416824" cy="3960440"/>
          </a:xfrm>
        </p:spPr>
        <p:txBody>
          <a:bodyPr>
            <a:normAutofit/>
          </a:bodyPr>
          <a:lstStyle/>
          <a:p>
            <a:r>
              <a:rPr lang="en-US" altLang="zh-CN" dirty="0" smtClean="0"/>
              <a:t>Model</a:t>
            </a:r>
            <a:endParaRPr lang="en-US" altLang="zh-CN" dirty="0"/>
          </a:p>
          <a:p>
            <a:r>
              <a:rPr lang="en-US" altLang="zh-CN" dirty="0" smtClean="0"/>
              <a:t>Latest firmware</a:t>
            </a:r>
          </a:p>
          <a:p>
            <a:r>
              <a:rPr lang="en-US" altLang="zh-CN" dirty="0" smtClean="0"/>
              <a:t>Reset </a:t>
            </a:r>
            <a:r>
              <a:rPr lang="en-US" altLang="zh-CN" dirty="0"/>
              <a:t>to factory default </a:t>
            </a:r>
            <a:r>
              <a:rPr lang="en-US" altLang="zh-CN" dirty="0" smtClean="0"/>
              <a:t>and try</a:t>
            </a:r>
            <a:endParaRPr lang="en-US" altLang="zh-CN" dirty="0"/>
          </a:p>
          <a:p>
            <a:r>
              <a:rPr lang="en-US" altLang="zh-CN" dirty="0" smtClean="0"/>
              <a:t>Try </a:t>
            </a:r>
            <a:r>
              <a:rPr lang="en-US" altLang="zh-CN" dirty="0"/>
              <a:t>other models(Yealink/Other model)</a:t>
            </a:r>
          </a:p>
          <a:p>
            <a:r>
              <a:rPr lang="en-US" altLang="zh-CN" dirty="0" smtClean="0">
                <a:solidFill>
                  <a:srgbClr val="FF0000"/>
                </a:solidFill>
              </a:rPr>
              <a:t>PCAP </a:t>
            </a:r>
            <a:r>
              <a:rPr lang="en-US" altLang="zh-CN" dirty="0">
                <a:solidFill>
                  <a:srgbClr val="FF0000"/>
                </a:solidFill>
              </a:rPr>
              <a:t>trace, syslog(level 6), </a:t>
            </a:r>
            <a:r>
              <a:rPr lang="en-US" altLang="zh-CN" dirty="0" err="1">
                <a:solidFill>
                  <a:srgbClr val="FF0000"/>
                </a:solidFill>
              </a:rPr>
              <a:t>config.bin</a:t>
            </a:r>
            <a:endParaRPr lang="en-US" altLang="zh-CN" dirty="0">
              <a:solidFill>
                <a:srgbClr val="FF0000"/>
              </a:solidFill>
            </a:endParaRPr>
          </a:p>
          <a:p>
            <a:r>
              <a:rPr lang="en-US" altLang="zh-CN" dirty="0" smtClean="0"/>
              <a:t>Test </a:t>
            </a:r>
            <a:r>
              <a:rPr lang="en-US" altLang="zh-CN" dirty="0"/>
              <a:t>accounts </a:t>
            </a:r>
          </a:p>
          <a:p>
            <a:pPr marL="0" indent="0">
              <a:buNone/>
            </a:pPr>
            <a:endParaRPr lang="en-US" altLang="zh-CN" sz="2000" b="1" dirty="0">
              <a:latin typeface="Tahoma" pitchFamily="34" charset="0"/>
              <a:ea typeface="Tahoma" pitchFamily="34" charset="0"/>
              <a:cs typeface="Tahoma" pitchFamily="34" charset="0"/>
            </a:endParaRPr>
          </a:p>
        </p:txBody>
      </p:sp>
      <p:sp>
        <p:nvSpPr>
          <p:cNvPr id="5" name="标题 1"/>
          <p:cNvSpPr>
            <a:spLocks noGrp="1"/>
          </p:cNvSpPr>
          <p:nvPr>
            <p:ph type="title"/>
          </p:nvPr>
        </p:nvSpPr>
        <p:spPr>
          <a:xfrm>
            <a:off x="125670" y="11605"/>
            <a:ext cx="5310426" cy="681091"/>
          </a:xfrm>
        </p:spPr>
        <p:txBody>
          <a:bodyPr>
            <a:normAutofit fontScale="90000"/>
          </a:bodyPr>
          <a:lstStyle/>
          <a:p>
            <a:pPr algn="l"/>
            <a:r>
              <a:rPr lang="en-US" altLang="zh-CN" sz="4000" b="1" dirty="0" smtClean="0">
                <a:solidFill>
                  <a:schemeClr val="bg1"/>
                </a:solidFill>
                <a:latin typeface="Tahoma" pitchFamily="34" charset="0"/>
                <a:ea typeface="黑体" pitchFamily="2" charset="-122"/>
                <a:cs typeface="Tahoma" pitchFamily="34" charset="0"/>
              </a:rPr>
              <a:t>Bug</a:t>
            </a:r>
            <a:endParaRPr lang="zh-CN" altLang="en-US" sz="4000" b="1" dirty="0">
              <a:solidFill>
                <a:schemeClr val="bg1"/>
              </a:solidFill>
              <a:latin typeface="Tahoma" pitchFamily="34" charset="0"/>
              <a:ea typeface="黑体" pitchFamily="2" charset="-122"/>
              <a:cs typeface="Tahoma" pitchFamily="34" charset="0"/>
            </a:endParaRPr>
          </a:p>
        </p:txBody>
      </p:sp>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17</a:t>
            </a:fld>
            <a:endParaRPr lang="zh-CN" altLang="en-US"/>
          </a:p>
        </p:txBody>
      </p:sp>
    </p:spTree>
    <p:extLst>
      <p:ext uri="{BB962C8B-B14F-4D97-AF65-F5344CB8AC3E}">
        <p14:creationId xmlns:p14="http://schemas.microsoft.com/office/powerpoint/2010/main" val="3826432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fontAlgn="auto">
              <a:spcAft>
                <a:spcPts val="0"/>
              </a:spcAft>
              <a:defRPr/>
            </a:pPr>
            <a:endParaRPr lang="en-US" altLang="zh-CN" sz="3000" b="1" dirty="0">
              <a:solidFill>
                <a:schemeClr val="bg1"/>
              </a:solidFill>
              <a:latin typeface="Tahoma" pitchFamily="34" charset="0"/>
              <a:ea typeface="黑体" pitchFamily="2" charset="-122"/>
              <a:cs typeface="Tahoma" pitchFamily="34" charset="0"/>
            </a:endParaRPr>
          </a:p>
        </p:txBody>
      </p:sp>
      <p:sp>
        <p:nvSpPr>
          <p:cNvPr id="4" name="内容占位符 3"/>
          <p:cNvSpPr>
            <a:spLocks noGrp="1"/>
          </p:cNvSpPr>
          <p:nvPr>
            <p:ph idx="1"/>
          </p:nvPr>
        </p:nvSpPr>
        <p:spPr>
          <a:xfrm>
            <a:off x="467544" y="1268760"/>
            <a:ext cx="7416824" cy="3960440"/>
          </a:xfrm>
        </p:spPr>
        <p:txBody>
          <a:bodyPr>
            <a:normAutofit/>
          </a:bodyPr>
          <a:lstStyle/>
          <a:p>
            <a:pPr marL="0" indent="0">
              <a:buNone/>
            </a:pPr>
            <a:r>
              <a:rPr lang="en-US" altLang="zh-CN" dirty="0">
                <a:solidFill>
                  <a:srgbClr val="FF0000"/>
                </a:solidFill>
                <a:latin typeface="Tahoma" pitchFamily="34" charset="0"/>
                <a:ea typeface="Tahoma" pitchFamily="34" charset="0"/>
                <a:cs typeface="Tahoma" pitchFamily="34" charset="0"/>
              </a:rPr>
              <a:t>● </a:t>
            </a:r>
            <a:r>
              <a:rPr lang="en-US" altLang="zh-CN" dirty="0" smtClean="0">
                <a:solidFill>
                  <a:srgbClr val="FF0000"/>
                </a:solidFill>
                <a:latin typeface="Tahoma" pitchFamily="34" charset="0"/>
                <a:ea typeface="Tahoma" pitchFamily="34" charset="0"/>
                <a:cs typeface="Tahoma" pitchFamily="34" charset="0"/>
              </a:rPr>
              <a:t>PCAP Trace</a:t>
            </a:r>
          </a:p>
          <a:p>
            <a:pPr marL="0" indent="0">
              <a:buNone/>
            </a:pPr>
            <a:endParaRPr lang="en-US" altLang="zh-CN" dirty="0" smtClean="0">
              <a:solidFill>
                <a:srgbClr val="FF0000"/>
              </a:solidFill>
              <a:latin typeface="Tahoma" pitchFamily="34" charset="0"/>
              <a:ea typeface="Tahoma" pitchFamily="34" charset="0"/>
              <a:cs typeface="Tahoma" pitchFamily="34" charset="0"/>
            </a:endParaRPr>
          </a:p>
          <a:p>
            <a:pPr marL="0" indent="0">
              <a:buNone/>
            </a:pPr>
            <a:r>
              <a:rPr lang="en-US" altLang="zh-CN" dirty="0">
                <a:solidFill>
                  <a:srgbClr val="FF0000"/>
                </a:solidFill>
                <a:latin typeface="Tahoma" pitchFamily="34" charset="0"/>
                <a:ea typeface="Tahoma" pitchFamily="34" charset="0"/>
                <a:cs typeface="Tahoma" pitchFamily="34" charset="0"/>
              </a:rPr>
              <a:t>● </a:t>
            </a:r>
            <a:r>
              <a:rPr lang="en-US" altLang="zh-CN" dirty="0" smtClean="0">
                <a:solidFill>
                  <a:srgbClr val="FF0000"/>
                </a:solidFill>
                <a:latin typeface="Tahoma" pitchFamily="34" charset="0"/>
                <a:ea typeface="Tahoma" pitchFamily="34" charset="0"/>
                <a:cs typeface="Tahoma" pitchFamily="34" charset="0"/>
              </a:rPr>
              <a:t>Syslog</a:t>
            </a:r>
          </a:p>
          <a:p>
            <a:pPr marL="0" indent="0">
              <a:buNone/>
            </a:pPr>
            <a:endParaRPr lang="en-US" altLang="zh-CN" dirty="0" smtClean="0">
              <a:solidFill>
                <a:srgbClr val="FF0000"/>
              </a:solidFill>
              <a:latin typeface="Tahoma" pitchFamily="34" charset="0"/>
              <a:ea typeface="Tahoma" pitchFamily="34" charset="0"/>
              <a:cs typeface="Tahoma" pitchFamily="34" charset="0"/>
            </a:endParaRPr>
          </a:p>
          <a:p>
            <a:pPr marL="0" indent="0">
              <a:buNone/>
            </a:pPr>
            <a:r>
              <a:rPr lang="en-US" altLang="zh-CN" dirty="0">
                <a:solidFill>
                  <a:srgbClr val="FF0000"/>
                </a:solidFill>
                <a:latin typeface="Tahoma" pitchFamily="34" charset="0"/>
                <a:ea typeface="Tahoma" pitchFamily="34" charset="0"/>
                <a:cs typeface="Tahoma" pitchFamily="34" charset="0"/>
              </a:rPr>
              <a:t>● </a:t>
            </a:r>
            <a:r>
              <a:rPr lang="en-US" altLang="zh-CN" dirty="0" err="1" smtClean="0">
                <a:solidFill>
                  <a:srgbClr val="FF0000"/>
                </a:solidFill>
                <a:latin typeface="Tahoma" pitchFamily="34" charset="0"/>
                <a:ea typeface="Tahoma" pitchFamily="34" charset="0"/>
                <a:cs typeface="Tahoma" pitchFamily="34" charset="0"/>
              </a:rPr>
              <a:t>Config.bin</a:t>
            </a:r>
            <a:endParaRPr lang="en-US" altLang="zh-CN" dirty="0">
              <a:solidFill>
                <a:srgbClr val="FF0000"/>
              </a:solidFill>
              <a:latin typeface="Tahoma" pitchFamily="34" charset="0"/>
              <a:ea typeface="Tahoma" pitchFamily="34" charset="0"/>
              <a:cs typeface="Tahoma" pitchFamily="34" charset="0"/>
            </a:endParaRPr>
          </a:p>
        </p:txBody>
      </p:sp>
      <p:sp>
        <p:nvSpPr>
          <p:cNvPr id="5" name="标题 1"/>
          <p:cNvSpPr>
            <a:spLocks noGrp="1"/>
          </p:cNvSpPr>
          <p:nvPr>
            <p:ph type="title"/>
          </p:nvPr>
        </p:nvSpPr>
        <p:spPr>
          <a:xfrm>
            <a:off x="125670" y="11605"/>
            <a:ext cx="5310426" cy="681091"/>
          </a:xfrm>
        </p:spPr>
        <p:txBody>
          <a:bodyPr>
            <a:normAutofit fontScale="90000"/>
          </a:bodyPr>
          <a:lstStyle/>
          <a:p>
            <a:pPr algn="l"/>
            <a:r>
              <a:rPr lang="en-US" altLang="zh-CN" sz="4000" b="1" dirty="0" smtClean="0">
                <a:solidFill>
                  <a:schemeClr val="bg1"/>
                </a:solidFill>
                <a:latin typeface="Tahoma" pitchFamily="34" charset="0"/>
                <a:ea typeface="黑体" pitchFamily="2" charset="-122"/>
                <a:cs typeface="Tahoma" pitchFamily="34" charset="0"/>
              </a:rPr>
              <a:t>Export the files</a:t>
            </a:r>
            <a:endParaRPr lang="zh-CN" altLang="en-US" sz="4000" b="1" dirty="0">
              <a:solidFill>
                <a:schemeClr val="bg1"/>
              </a:solidFill>
              <a:latin typeface="Tahoma" pitchFamily="34" charset="0"/>
              <a:ea typeface="黑体" pitchFamily="2" charset="-122"/>
              <a:cs typeface="Tahoma" pitchFamily="34" charset="0"/>
            </a:endParaRPr>
          </a:p>
        </p:txBody>
      </p:sp>
      <p:pic>
        <p:nvPicPr>
          <p:cNvPr id="4098" name="Picture 2" descr="C:\Users\yl0055\Desktop\桌面\PPT常用图标\3D小人\2611025149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2243" y="1968500"/>
            <a:ext cx="4762500" cy="3552825"/>
          </a:xfrm>
          <a:prstGeom prst="rect">
            <a:avLst/>
          </a:prstGeom>
          <a:noFill/>
          <a:extLst>
            <a:ext uri="{909E8E84-426E-40DD-AFC4-6F175D3DCCD1}">
              <a14:hiddenFill xmlns:a14="http://schemas.microsoft.com/office/drawing/2010/main">
                <a:solidFill>
                  <a:srgbClr val="FFFFFF"/>
                </a:solidFill>
              </a14:hiddenFill>
            </a:ext>
          </a:extLst>
        </p:spPr>
      </p:pic>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18</a:t>
            </a:fld>
            <a:endParaRPr lang="zh-CN" altLang="en-US"/>
          </a:p>
        </p:txBody>
      </p:sp>
    </p:spTree>
    <p:extLst>
      <p:ext uri="{BB962C8B-B14F-4D97-AF65-F5344CB8AC3E}">
        <p14:creationId xmlns:p14="http://schemas.microsoft.com/office/powerpoint/2010/main" val="23205152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310426" cy="681091"/>
          </a:xfrm>
        </p:spPr>
        <p:txBody>
          <a:bodyPr>
            <a:normAutofit fontScale="90000"/>
          </a:bodyPr>
          <a:lstStyle/>
          <a:p>
            <a:pPr algn="l"/>
            <a:r>
              <a:rPr lang="en-US" altLang="zh-CN" sz="4000" b="1" dirty="0" smtClean="0">
                <a:solidFill>
                  <a:schemeClr val="bg1"/>
                </a:solidFill>
                <a:latin typeface="Tahoma" pitchFamily="34" charset="0"/>
                <a:ea typeface="黑体" pitchFamily="2" charset="-122"/>
                <a:cs typeface="Tahoma" pitchFamily="34" charset="0"/>
              </a:rPr>
              <a:t>PCAP Trace</a:t>
            </a:r>
            <a:endParaRPr lang="zh-CN" altLang="en-US" sz="4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323528" y="1052736"/>
            <a:ext cx="8352928" cy="5040560"/>
          </a:xfrm>
        </p:spPr>
        <p:txBody>
          <a:bodyPr>
            <a:normAutofit/>
          </a:bodyPr>
          <a:lstStyle/>
          <a:p>
            <a:r>
              <a:rPr lang="en-US" altLang="zh-CN" dirty="0"/>
              <a:t>Export from webpage </a:t>
            </a:r>
            <a:r>
              <a:rPr lang="en-US" altLang="zh-CN" dirty="0">
                <a:sym typeface="Wingdings" pitchFamily="2" charset="2"/>
              </a:rPr>
              <a:t>Upgrade Advanced</a:t>
            </a:r>
            <a:endParaRPr lang="en-US" altLang="zh-CN" dirty="0"/>
          </a:p>
          <a:p>
            <a:endParaRPr lang="en-US" altLang="zh-CN" sz="2000" b="1" dirty="0">
              <a:latin typeface="Tahoma" pitchFamily="34" charset="0"/>
              <a:ea typeface="Tahoma" pitchFamily="34" charset="0"/>
              <a:cs typeface="Tahoma" pitchFamily="34" charset="0"/>
            </a:endParaRPr>
          </a:p>
          <a:p>
            <a:endParaRPr lang="en-US" altLang="zh-CN" sz="2000" b="1" dirty="0" smtClean="0">
              <a:latin typeface="Tahoma" pitchFamily="34" charset="0"/>
              <a:ea typeface="Tahoma" pitchFamily="34" charset="0"/>
              <a:cs typeface="Tahoma" pitchFamily="34" charset="0"/>
            </a:endParaRPr>
          </a:p>
          <a:p>
            <a:endParaRPr lang="en-US" altLang="zh-CN" sz="2000" b="1" dirty="0">
              <a:latin typeface="Tahoma" pitchFamily="34" charset="0"/>
              <a:ea typeface="Tahoma" pitchFamily="34" charset="0"/>
              <a:cs typeface="Tahoma" pitchFamily="34" charset="0"/>
            </a:endParaRPr>
          </a:p>
          <a:p>
            <a:pPr marL="0" indent="0">
              <a:buNone/>
            </a:pPr>
            <a:endParaRPr lang="en-US" altLang="zh-CN" sz="2000" b="1" dirty="0" smtClean="0">
              <a:latin typeface="Tahoma" pitchFamily="34" charset="0"/>
              <a:ea typeface="Tahoma" pitchFamily="34" charset="0"/>
              <a:cs typeface="Tahoma" pitchFamily="34" charset="0"/>
            </a:endParaRPr>
          </a:p>
          <a:p>
            <a:r>
              <a:rPr lang="en-US" altLang="zh-CN" dirty="0"/>
              <a:t>Captured by </a:t>
            </a:r>
            <a:r>
              <a:rPr lang="en-US" altLang="zh-CN" dirty="0" err="1"/>
              <a:t>Wireshark</a:t>
            </a:r>
            <a:endParaRPr lang="en-US" altLang="zh-CN" dirty="0"/>
          </a:p>
          <a:p>
            <a:pPr marL="0" indent="0">
              <a:buNone/>
            </a:pPr>
            <a:r>
              <a:rPr lang="en-US" altLang="zh-CN" sz="2000" b="1" dirty="0" smtClean="0">
                <a:latin typeface="Tahoma" pitchFamily="34" charset="0"/>
                <a:ea typeface="Tahoma" pitchFamily="34" charset="0"/>
                <a:cs typeface="Tahoma" pitchFamily="34" charset="0"/>
              </a:rPr>
              <a:t>     </a:t>
            </a:r>
            <a:r>
              <a:rPr lang="en-US" altLang="zh-CN" sz="2000" dirty="0" smtClean="0">
                <a:solidFill>
                  <a:srgbClr val="00B050"/>
                </a:solidFill>
                <a:latin typeface="Tahoma" pitchFamily="34" charset="0"/>
                <a:ea typeface="Tahoma" pitchFamily="34" charset="0"/>
                <a:cs typeface="Tahoma" pitchFamily="34" charset="0"/>
              </a:rPr>
              <a:t>Hub/switch mirror</a:t>
            </a:r>
          </a:p>
          <a:p>
            <a:pPr marL="0" indent="0">
              <a:buNone/>
            </a:pPr>
            <a:r>
              <a:rPr lang="en-US" altLang="zh-CN" sz="2000" dirty="0">
                <a:solidFill>
                  <a:srgbClr val="00B050"/>
                </a:solidFill>
                <a:latin typeface="Tahoma" pitchFamily="34" charset="0"/>
                <a:ea typeface="Tahoma" pitchFamily="34" charset="0"/>
                <a:cs typeface="Tahoma" pitchFamily="34" charset="0"/>
              </a:rPr>
              <a:t> </a:t>
            </a:r>
            <a:r>
              <a:rPr lang="en-US" altLang="zh-CN" sz="2000" dirty="0" smtClean="0">
                <a:solidFill>
                  <a:srgbClr val="00B050"/>
                </a:solidFill>
                <a:latin typeface="Tahoma" pitchFamily="34" charset="0"/>
                <a:ea typeface="Tahoma" pitchFamily="34" charset="0"/>
                <a:cs typeface="Tahoma" pitchFamily="34" charset="0"/>
              </a:rPr>
              <a:t>    Wireshark.exe</a:t>
            </a:r>
          </a:p>
          <a:p>
            <a:pPr marL="0" indent="0">
              <a:buNone/>
            </a:pPr>
            <a:endParaRPr lang="en-US" altLang="zh-CN" sz="2000" b="1" dirty="0" smtClean="0">
              <a:solidFill>
                <a:srgbClr val="00B050"/>
              </a:solidFill>
              <a:latin typeface="Tahoma" pitchFamily="34" charset="0"/>
              <a:ea typeface="Tahoma" pitchFamily="34" charset="0"/>
              <a:cs typeface="Tahoma" pitchFamily="34" charset="0"/>
            </a:endParaRPr>
          </a:p>
          <a:p>
            <a:pPr marL="0" indent="0">
              <a:buNone/>
            </a:pPr>
            <a:r>
              <a:rPr lang="en-US" altLang="zh-CN" dirty="0"/>
              <a:t>    </a:t>
            </a:r>
            <a:r>
              <a:rPr lang="en-US" altLang="zh-CN" dirty="0" smtClean="0"/>
              <a:t>How </a:t>
            </a:r>
            <a:r>
              <a:rPr lang="en-US" altLang="zh-CN" dirty="0"/>
              <a:t>to use </a:t>
            </a:r>
            <a:r>
              <a:rPr lang="en-US" altLang="zh-CN" dirty="0" err="1"/>
              <a:t>wireshark</a:t>
            </a:r>
            <a:r>
              <a:rPr lang="en-US" altLang="zh-CN" dirty="0"/>
              <a:t> :</a:t>
            </a:r>
          </a:p>
          <a:p>
            <a:pPr marL="0" indent="0">
              <a:buNone/>
            </a:pPr>
            <a:r>
              <a:rPr lang="en-US" altLang="zh-CN" sz="2000" dirty="0" smtClean="0">
                <a:latin typeface="Tahoma" pitchFamily="34" charset="0"/>
                <a:ea typeface="Tahoma" pitchFamily="34" charset="0"/>
                <a:cs typeface="Tahoma" pitchFamily="34" charset="0"/>
                <a:hlinkClick r:id="rId3" invalidUrl="ftp://yealinkftp:yealinkftp@ftp.yealink.com/Training/Wireshark/How to use Wireshark.pdf"/>
              </a:rPr>
              <a:t>ftp</a:t>
            </a:r>
            <a:r>
              <a:rPr lang="en-US" altLang="zh-CN" sz="2000" dirty="0">
                <a:latin typeface="Tahoma" pitchFamily="34" charset="0"/>
                <a:ea typeface="Tahoma" pitchFamily="34" charset="0"/>
                <a:cs typeface="Tahoma" pitchFamily="34" charset="0"/>
                <a:hlinkClick r:id="rId4" invalidUrl="ftp://yealinkftp:yealinkftp@ftp.yealink.com/Training/Wireshark/How to use Wireshark.pdf"/>
              </a:rPr>
              <a:t>://</a:t>
            </a:r>
            <a:r>
              <a:rPr lang="en-US" altLang="zh-CN" sz="2000" dirty="0">
                <a:latin typeface="Tahoma" pitchFamily="34" charset="0"/>
                <a:ea typeface="Tahoma" pitchFamily="34" charset="0"/>
                <a:cs typeface="Tahoma" pitchFamily="34" charset="0"/>
                <a:hlinkClick r:id="rId5" invalidUrl="ftp://yealinkftp:yealinkftp@ftp.yealink.com/Training/Wireshark/How to use Wireshark.pdf"/>
              </a:rPr>
              <a:t>yealinkftp:yealinkftp@ftp.yealink.com/Training/Feedback%20to%20Yealink/Wireshark/How </a:t>
            </a:r>
            <a:r>
              <a:rPr lang="en-US" altLang="zh-CN" sz="2000" dirty="0">
                <a:latin typeface="Tahoma" pitchFamily="34" charset="0"/>
                <a:ea typeface="Tahoma" pitchFamily="34" charset="0"/>
                <a:cs typeface="Tahoma" pitchFamily="34" charset="0"/>
                <a:hlinkClick r:id="rId6" invalidUrl="ftp://yealinkftp:yealinkftp@ftp.yealink.com/Training/Wireshark/How to use Wireshark.pdf"/>
              </a:rPr>
              <a:t>to use </a:t>
            </a:r>
            <a:r>
              <a:rPr lang="en-US" altLang="zh-CN" sz="2000" dirty="0" smtClean="0">
                <a:latin typeface="Tahoma" pitchFamily="34" charset="0"/>
                <a:ea typeface="Tahoma" pitchFamily="34" charset="0"/>
                <a:cs typeface="Tahoma" pitchFamily="34" charset="0"/>
                <a:hlinkClick r:id="rId7" invalidUrl="ftp://yealinkftp:yealinkftp@ftp.yealink.com/Training/Wireshark/How to use Wireshark.pdf"/>
              </a:rPr>
              <a:t>Wireshark.pdf</a:t>
            </a:r>
            <a:r>
              <a:rPr lang="en-US" altLang="zh-CN" sz="2000" dirty="0" smtClean="0">
                <a:latin typeface="Tahoma" pitchFamily="34" charset="0"/>
                <a:ea typeface="Tahoma" pitchFamily="34" charset="0"/>
                <a:cs typeface="Tahoma" pitchFamily="34" charset="0"/>
              </a:rPr>
              <a:t> </a:t>
            </a:r>
            <a:endParaRPr lang="en-US" altLang="zh-CN" sz="2000" b="1" dirty="0" smtClean="0">
              <a:solidFill>
                <a:srgbClr val="00B050"/>
              </a:solidFill>
              <a:latin typeface="Tahoma" pitchFamily="34" charset="0"/>
              <a:ea typeface="Tahoma" pitchFamily="34" charset="0"/>
              <a:cs typeface="Tahoma" pitchFamily="34" charset="0"/>
            </a:endParaRPr>
          </a:p>
          <a:p>
            <a:pPr marL="0" indent="0">
              <a:buNone/>
            </a:pPr>
            <a:endParaRPr lang="en-US" altLang="zh-CN" sz="2000" b="1" dirty="0" smtClean="0">
              <a:solidFill>
                <a:srgbClr val="00B050"/>
              </a:solidFill>
              <a:latin typeface="Tahoma" pitchFamily="34" charset="0"/>
              <a:ea typeface="Tahoma" pitchFamily="34" charset="0"/>
              <a:cs typeface="Tahoma" pitchFamily="34" charset="0"/>
            </a:endParaRPr>
          </a:p>
        </p:txBody>
      </p:sp>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2357" y="1772816"/>
            <a:ext cx="635643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19</a:t>
            </a:fld>
            <a:endParaRPr lang="zh-CN" altLang="en-US"/>
          </a:p>
        </p:txBody>
      </p:sp>
    </p:spTree>
    <p:extLst>
      <p:ext uri="{BB962C8B-B14F-4D97-AF65-F5344CB8AC3E}">
        <p14:creationId xmlns:p14="http://schemas.microsoft.com/office/powerpoint/2010/main" val="39545677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166873" y="1771278"/>
            <a:ext cx="5364112" cy="830997"/>
          </a:xfrm>
          <a:prstGeom prst="rect">
            <a:avLst/>
          </a:prstGeom>
        </p:spPr>
        <p:txBody>
          <a:bodyPr wrap="square">
            <a:spAutoFit/>
          </a:bodyPr>
          <a:lstStyle/>
          <a:p>
            <a:pPr marL="342900" indent="-342900" eaLnBrk="0" hangingPunct="0">
              <a:lnSpc>
                <a:spcPct val="150000"/>
              </a:lnSpc>
              <a:spcBef>
                <a:spcPts val="2400"/>
              </a:spcBef>
              <a:defRPr/>
            </a:pPr>
            <a:r>
              <a:rPr lang="en-US" altLang="zh-CN" sz="3200" b="1" dirty="0" smtClean="0">
                <a:latin typeface="Tahoma" pitchFamily="34" charset="0"/>
                <a:ea typeface="Tahoma" pitchFamily="34" charset="0"/>
                <a:cs typeface="Tahoma" pitchFamily="34" charset="0"/>
              </a:rPr>
              <a:t>Feedback to Yealink</a:t>
            </a:r>
            <a:endParaRPr lang="en-US" altLang="zh-CN" sz="3200" b="1" dirty="0">
              <a:latin typeface="Tahoma" pitchFamily="34" charset="0"/>
              <a:ea typeface="Tahoma" pitchFamily="34" charset="0"/>
              <a:cs typeface="Tahoma" pitchFamily="34" charset="0"/>
            </a:endParaRPr>
          </a:p>
        </p:txBody>
      </p:sp>
      <p:pic>
        <p:nvPicPr>
          <p:cNvPr id="4" name="Picture 2" descr="C:\Documents and Settings\Administrator\桌面\Y.png"/>
          <p:cNvPicPr>
            <a:picLocks noChangeAspect="1" noChangeArrowheads="1"/>
          </p:cNvPicPr>
          <p:nvPr/>
        </p:nvPicPr>
        <p:blipFill>
          <a:blip r:embed="rId3" cstate="print"/>
          <a:srcRect/>
          <a:stretch>
            <a:fillRect/>
          </a:stretch>
        </p:blipFill>
        <p:spPr bwMode="auto">
          <a:xfrm>
            <a:off x="1754775" y="2100661"/>
            <a:ext cx="285752" cy="286978"/>
          </a:xfrm>
          <a:prstGeom prst="rect">
            <a:avLst/>
          </a:prstGeom>
          <a:noFill/>
        </p:spPr>
      </p:pic>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4000" b="1" dirty="0" smtClean="0">
                <a:solidFill>
                  <a:schemeClr val="bg1"/>
                </a:solidFill>
                <a:latin typeface="Tahoma" pitchFamily="34" charset="0"/>
                <a:ea typeface="黑体" pitchFamily="2" charset="-122"/>
                <a:cs typeface="Tahoma" pitchFamily="34" charset="0"/>
              </a:rPr>
              <a:t>Agenda</a:t>
            </a: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7" name="矩形 6"/>
          <p:cNvSpPr/>
          <p:nvPr/>
        </p:nvSpPr>
        <p:spPr>
          <a:xfrm>
            <a:off x="2166109" y="2769474"/>
            <a:ext cx="5905394" cy="830997"/>
          </a:xfrm>
          <a:prstGeom prst="rect">
            <a:avLst/>
          </a:prstGeom>
        </p:spPr>
        <p:txBody>
          <a:bodyPr wrap="square">
            <a:spAutoFit/>
          </a:bodyPr>
          <a:lstStyle/>
          <a:p>
            <a:pPr marL="342900" indent="-342900" eaLnBrk="0" hangingPunct="0">
              <a:lnSpc>
                <a:spcPct val="150000"/>
              </a:lnSpc>
              <a:spcBef>
                <a:spcPts val="2400"/>
              </a:spcBef>
              <a:defRPr/>
            </a:pPr>
            <a:r>
              <a:rPr lang="en-US" altLang="zh-CN" sz="3200" b="1" dirty="0" smtClean="0">
                <a:latin typeface="Tahoma" pitchFamily="34" charset="0"/>
                <a:ea typeface="Tahoma" pitchFamily="34" charset="0"/>
                <a:cs typeface="Tahoma" pitchFamily="34" charset="0"/>
              </a:rPr>
              <a:t>Highlight of Yealink Phone</a:t>
            </a:r>
            <a:endParaRPr lang="en-US" altLang="zh-CN" sz="3200" b="1" dirty="0">
              <a:latin typeface="Tahoma" pitchFamily="34" charset="0"/>
              <a:ea typeface="Tahoma" pitchFamily="34" charset="0"/>
              <a:cs typeface="Tahoma" pitchFamily="34" charset="0"/>
            </a:endParaRPr>
          </a:p>
        </p:txBody>
      </p:sp>
      <p:pic>
        <p:nvPicPr>
          <p:cNvPr id="8" name="Picture 2" descr="C:\Documents and Settings\Administrator\桌面\Y.png"/>
          <p:cNvPicPr>
            <a:picLocks noChangeAspect="1" noChangeArrowheads="1"/>
          </p:cNvPicPr>
          <p:nvPr/>
        </p:nvPicPr>
        <p:blipFill>
          <a:blip r:embed="rId3" cstate="print"/>
          <a:srcRect/>
          <a:stretch>
            <a:fillRect/>
          </a:stretch>
        </p:blipFill>
        <p:spPr bwMode="auto">
          <a:xfrm>
            <a:off x="1754011" y="3098857"/>
            <a:ext cx="285752" cy="286978"/>
          </a:xfrm>
          <a:prstGeom prst="rect">
            <a:avLst/>
          </a:prstGeom>
          <a:noFill/>
        </p:spPr>
      </p:pic>
      <p:sp>
        <p:nvSpPr>
          <p:cNvPr id="9" name="矩形 8"/>
          <p:cNvSpPr/>
          <p:nvPr/>
        </p:nvSpPr>
        <p:spPr>
          <a:xfrm>
            <a:off x="2182639" y="836590"/>
            <a:ext cx="5364112" cy="830997"/>
          </a:xfrm>
          <a:prstGeom prst="rect">
            <a:avLst/>
          </a:prstGeom>
        </p:spPr>
        <p:txBody>
          <a:bodyPr wrap="square">
            <a:spAutoFit/>
          </a:bodyPr>
          <a:lstStyle/>
          <a:p>
            <a:pPr marL="342900" indent="-342900" eaLnBrk="0" hangingPunct="0">
              <a:lnSpc>
                <a:spcPct val="150000"/>
              </a:lnSpc>
              <a:spcBef>
                <a:spcPts val="2400"/>
              </a:spcBef>
              <a:defRPr/>
            </a:pPr>
            <a:r>
              <a:rPr lang="en-US" altLang="zh-CN" sz="3200" b="1" dirty="0" smtClean="0">
                <a:latin typeface="Tahoma" pitchFamily="34" charset="0"/>
                <a:ea typeface="Tahoma" pitchFamily="34" charset="0"/>
                <a:cs typeface="Tahoma" pitchFamily="34" charset="0"/>
              </a:rPr>
              <a:t>Find </a:t>
            </a:r>
            <a:r>
              <a:rPr lang="en-US" altLang="zh-CN" sz="3200" b="1" dirty="0">
                <a:latin typeface="Tahoma" pitchFamily="34" charset="0"/>
                <a:ea typeface="Tahoma" pitchFamily="34" charset="0"/>
                <a:cs typeface="Tahoma" pitchFamily="34" charset="0"/>
              </a:rPr>
              <a:t>an</a:t>
            </a:r>
            <a:r>
              <a:rPr lang="en-US" altLang="zh-CN" sz="3200" b="1" dirty="0" smtClean="0">
                <a:latin typeface="Tahoma" pitchFamily="34" charset="0"/>
                <a:ea typeface="Tahoma" pitchFamily="34" charset="0"/>
                <a:cs typeface="Tahoma" pitchFamily="34" charset="0"/>
              </a:rPr>
              <a:t> Answer</a:t>
            </a:r>
            <a:endParaRPr lang="en-US" altLang="zh-CN" sz="3200" b="1" dirty="0">
              <a:latin typeface="Tahoma" pitchFamily="34" charset="0"/>
              <a:ea typeface="Tahoma" pitchFamily="34" charset="0"/>
              <a:cs typeface="Tahoma" pitchFamily="34" charset="0"/>
            </a:endParaRPr>
          </a:p>
        </p:txBody>
      </p:sp>
      <p:pic>
        <p:nvPicPr>
          <p:cNvPr id="10" name="Picture 2" descr="C:\Documents and Settings\Administrator\桌面\Y.png"/>
          <p:cNvPicPr>
            <a:picLocks noChangeAspect="1" noChangeArrowheads="1"/>
          </p:cNvPicPr>
          <p:nvPr/>
        </p:nvPicPr>
        <p:blipFill>
          <a:blip r:embed="rId3" cstate="print"/>
          <a:srcRect/>
          <a:stretch>
            <a:fillRect/>
          </a:stretch>
        </p:blipFill>
        <p:spPr bwMode="auto">
          <a:xfrm>
            <a:off x="1770541" y="1165973"/>
            <a:ext cx="285752" cy="286978"/>
          </a:xfrm>
          <a:prstGeom prst="rect">
            <a:avLst/>
          </a:prstGeom>
          <a:noFill/>
        </p:spPr>
      </p:pic>
      <p:sp>
        <p:nvSpPr>
          <p:cNvPr id="11" name="矩形 10"/>
          <p:cNvSpPr/>
          <p:nvPr/>
        </p:nvSpPr>
        <p:spPr>
          <a:xfrm>
            <a:off x="2183005" y="3801596"/>
            <a:ext cx="5905394" cy="730585"/>
          </a:xfrm>
          <a:prstGeom prst="rect">
            <a:avLst/>
          </a:prstGeom>
        </p:spPr>
        <p:txBody>
          <a:bodyPr wrap="square">
            <a:spAutoFit/>
          </a:bodyPr>
          <a:lstStyle/>
          <a:p>
            <a:pPr marL="342900" indent="-342900" eaLnBrk="0" hangingPunct="0">
              <a:lnSpc>
                <a:spcPct val="150000"/>
              </a:lnSpc>
              <a:spcBef>
                <a:spcPts val="2400"/>
              </a:spcBef>
              <a:defRPr/>
            </a:pPr>
            <a:r>
              <a:rPr lang="en-US" altLang="zh-CN" sz="3200" b="1" dirty="0" smtClean="0">
                <a:latin typeface="Tahoma" pitchFamily="34" charset="0"/>
                <a:ea typeface="Tahoma" pitchFamily="34" charset="0"/>
                <a:cs typeface="Tahoma" pitchFamily="34" charset="0"/>
              </a:rPr>
              <a:t>Business Cases</a:t>
            </a:r>
            <a:endParaRPr lang="en-US" altLang="zh-CN" sz="3200" b="1" dirty="0">
              <a:latin typeface="Tahoma" pitchFamily="34" charset="0"/>
              <a:ea typeface="Tahoma" pitchFamily="34" charset="0"/>
              <a:cs typeface="Tahoma" pitchFamily="34" charset="0"/>
            </a:endParaRPr>
          </a:p>
        </p:txBody>
      </p:sp>
      <p:pic>
        <p:nvPicPr>
          <p:cNvPr id="12" name="Picture 2" descr="C:\Documents and Settings\Administrator\桌面\Y.png"/>
          <p:cNvPicPr>
            <a:picLocks noChangeAspect="1" noChangeArrowheads="1"/>
          </p:cNvPicPr>
          <p:nvPr/>
        </p:nvPicPr>
        <p:blipFill>
          <a:blip r:embed="rId3" cstate="print"/>
          <a:srcRect/>
          <a:stretch>
            <a:fillRect/>
          </a:stretch>
        </p:blipFill>
        <p:spPr bwMode="auto">
          <a:xfrm>
            <a:off x="1770907" y="4130979"/>
            <a:ext cx="285752" cy="286978"/>
          </a:xfrm>
          <a:prstGeom prst="rect">
            <a:avLst/>
          </a:prstGeom>
          <a:noFill/>
        </p:spPr>
      </p:pic>
      <p:sp>
        <p:nvSpPr>
          <p:cNvPr id="13" name="矩形 12"/>
          <p:cNvSpPr/>
          <p:nvPr/>
        </p:nvSpPr>
        <p:spPr>
          <a:xfrm>
            <a:off x="2174496" y="4753196"/>
            <a:ext cx="5905394" cy="730585"/>
          </a:xfrm>
          <a:prstGeom prst="rect">
            <a:avLst/>
          </a:prstGeom>
        </p:spPr>
        <p:txBody>
          <a:bodyPr wrap="square">
            <a:spAutoFit/>
          </a:bodyPr>
          <a:lstStyle/>
          <a:p>
            <a:pPr marL="342900" indent="-342900" eaLnBrk="0" hangingPunct="0">
              <a:lnSpc>
                <a:spcPct val="150000"/>
              </a:lnSpc>
              <a:spcBef>
                <a:spcPts val="2400"/>
              </a:spcBef>
              <a:defRPr/>
            </a:pPr>
            <a:r>
              <a:rPr lang="en-US" altLang="zh-CN" sz="3200" b="1" dirty="0" smtClean="0">
                <a:latin typeface="Tahoma" pitchFamily="34" charset="0"/>
                <a:ea typeface="Tahoma" pitchFamily="34" charset="0"/>
                <a:cs typeface="Tahoma" pitchFamily="34" charset="0"/>
              </a:rPr>
              <a:t>Auto Provisioning</a:t>
            </a:r>
            <a:endParaRPr lang="en-US" altLang="zh-CN" sz="3200" b="1" dirty="0">
              <a:latin typeface="Tahoma" pitchFamily="34" charset="0"/>
              <a:ea typeface="Tahoma" pitchFamily="34" charset="0"/>
              <a:cs typeface="Tahoma" pitchFamily="34" charset="0"/>
            </a:endParaRPr>
          </a:p>
        </p:txBody>
      </p:sp>
      <p:pic>
        <p:nvPicPr>
          <p:cNvPr id="14" name="Picture 2" descr="C:\Documents and Settings\Administrator\桌面\Y.png"/>
          <p:cNvPicPr>
            <a:picLocks noChangeAspect="1" noChangeArrowheads="1"/>
          </p:cNvPicPr>
          <p:nvPr/>
        </p:nvPicPr>
        <p:blipFill>
          <a:blip r:embed="rId3" cstate="print"/>
          <a:srcRect/>
          <a:stretch>
            <a:fillRect/>
          </a:stretch>
        </p:blipFill>
        <p:spPr bwMode="auto">
          <a:xfrm>
            <a:off x="1762398" y="5082579"/>
            <a:ext cx="285752" cy="286978"/>
          </a:xfrm>
          <a:prstGeom prst="rect">
            <a:avLst/>
          </a:prstGeom>
          <a:noFill/>
        </p:spPr>
      </p:pic>
      <p:sp>
        <p:nvSpPr>
          <p:cNvPr id="15" name="矩形 14"/>
          <p:cNvSpPr/>
          <p:nvPr/>
        </p:nvSpPr>
        <p:spPr>
          <a:xfrm>
            <a:off x="2182639" y="5763913"/>
            <a:ext cx="5905394" cy="730585"/>
          </a:xfrm>
          <a:prstGeom prst="rect">
            <a:avLst/>
          </a:prstGeom>
        </p:spPr>
        <p:txBody>
          <a:bodyPr wrap="square">
            <a:spAutoFit/>
          </a:bodyPr>
          <a:lstStyle/>
          <a:p>
            <a:pPr marL="342900" indent="-342900" eaLnBrk="0" hangingPunct="0">
              <a:lnSpc>
                <a:spcPct val="150000"/>
              </a:lnSpc>
              <a:spcBef>
                <a:spcPts val="2400"/>
              </a:spcBef>
              <a:defRPr/>
            </a:pPr>
            <a:r>
              <a:rPr lang="en-US" altLang="zh-CN" sz="3200" b="1" dirty="0" smtClean="0">
                <a:latin typeface="Tahoma" pitchFamily="34" charset="0"/>
                <a:ea typeface="Tahoma" pitchFamily="34" charset="0"/>
                <a:cs typeface="Tahoma" pitchFamily="34" charset="0"/>
              </a:rPr>
              <a:t>RPS</a:t>
            </a:r>
            <a:endParaRPr lang="en-US" altLang="zh-CN" sz="3200" b="1" dirty="0">
              <a:latin typeface="Tahoma" pitchFamily="34" charset="0"/>
              <a:ea typeface="Tahoma" pitchFamily="34" charset="0"/>
              <a:cs typeface="Tahoma" pitchFamily="34" charset="0"/>
            </a:endParaRPr>
          </a:p>
        </p:txBody>
      </p:sp>
      <p:pic>
        <p:nvPicPr>
          <p:cNvPr id="16" name="Picture 2" descr="C:\Documents and Settings\Administrator\桌面\Y.png"/>
          <p:cNvPicPr>
            <a:picLocks noChangeAspect="1" noChangeArrowheads="1"/>
          </p:cNvPicPr>
          <p:nvPr/>
        </p:nvPicPr>
        <p:blipFill>
          <a:blip r:embed="rId3" cstate="print"/>
          <a:srcRect/>
          <a:stretch>
            <a:fillRect/>
          </a:stretch>
        </p:blipFill>
        <p:spPr bwMode="auto">
          <a:xfrm>
            <a:off x="1770541" y="6093296"/>
            <a:ext cx="285752" cy="286978"/>
          </a:xfrm>
          <a:prstGeom prst="rect">
            <a:avLst/>
          </a:prstGeom>
          <a:noFill/>
        </p:spPr>
      </p:pic>
      <p:sp>
        <p:nvSpPr>
          <p:cNvPr id="2" name="灯片编号占位符 1"/>
          <p:cNvSpPr>
            <a:spLocks noGrp="1"/>
          </p:cNvSpPr>
          <p:nvPr>
            <p:ph type="sldNum" sz="quarter" idx="12"/>
          </p:nvPr>
        </p:nvSpPr>
        <p:spPr/>
        <p:txBody>
          <a:bodyPr/>
          <a:lstStyle/>
          <a:p>
            <a:pPr>
              <a:defRPr/>
            </a:pPr>
            <a:fld id="{697FED9D-2B1C-4C7D-8258-53708B199F59}" type="slidenum">
              <a:rPr lang="zh-CN" altLang="en-US" smtClean="0"/>
              <a:pPr>
                <a:defRPr/>
              </a:pPr>
              <a:t>2</a:t>
            </a:fld>
            <a:endParaRPr lang="zh-CN"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fontAlgn="auto">
              <a:spcAft>
                <a:spcPts val="0"/>
              </a:spcAft>
              <a:defRPr/>
            </a:pPr>
            <a:endParaRPr lang="en-US" altLang="zh-CN" sz="3000" b="1" dirty="0">
              <a:solidFill>
                <a:schemeClr val="bg1"/>
              </a:solidFill>
              <a:latin typeface="Tahoma" pitchFamily="34" charset="0"/>
              <a:ea typeface="黑体" pitchFamily="2" charset="-122"/>
              <a:cs typeface="Tahoma" pitchFamily="34" charset="0"/>
            </a:endParaRPr>
          </a:p>
        </p:txBody>
      </p:sp>
      <p:sp>
        <p:nvSpPr>
          <p:cNvPr id="5" name="标题 1"/>
          <p:cNvSpPr>
            <a:spLocks noGrp="1"/>
          </p:cNvSpPr>
          <p:nvPr>
            <p:ph type="title"/>
          </p:nvPr>
        </p:nvSpPr>
        <p:spPr>
          <a:xfrm>
            <a:off x="125670" y="11605"/>
            <a:ext cx="5310426" cy="681091"/>
          </a:xfrm>
        </p:spPr>
        <p:txBody>
          <a:bodyPr>
            <a:normAutofit fontScale="90000"/>
          </a:bodyPr>
          <a:lstStyle/>
          <a:p>
            <a:pPr algn="l"/>
            <a:r>
              <a:rPr lang="en-US" altLang="zh-CN" sz="4000" b="1" dirty="0" smtClean="0">
                <a:solidFill>
                  <a:schemeClr val="bg1"/>
                </a:solidFill>
                <a:latin typeface="Tahoma" pitchFamily="34" charset="0"/>
                <a:ea typeface="黑体" pitchFamily="2" charset="-122"/>
                <a:cs typeface="Tahoma" pitchFamily="34" charset="0"/>
              </a:rPr>
              <a:t>Syslog-Local</a:t>
            </a:r>
            <a:endParaRPr lang="zh-CN" altLang="en-US" sz="4000" b="1" dirty="0">
              <a:solidFill>
                <a:schemeClr val="bg1"/>
              </a:solidFill>
              <a:latin typeface="Tahoma" pitchFamily="34" charset="0"/>
              <a:ea typeface="黑体" pitchFamily="2" charset="-122"/>
              <a:cs typeface="Tahoma" pitchFamily="34" charset="0"/>
            </a:endParaRPr>
          </a:p>
        </p:txBody>
      </p:sp>
      <p:sp>
        <p:nvSpPr>
          <p:cNvPr id="2" name="内容占位符 1"/>
          <p:cNvSpPr>
            <a:spLocks noGrp="1"/>
          </p:cNvSpPr>
          <p:nvPr>
            <p:ph idx="1"/>
          </p:nvPr>
        </p:nvSpPr>
        <p:spPr>
          <a:xfrm>
            <a:off x="251520" y="1124744"/>
            <a:ext cx="8496944" cy="5040560"/>
          </a:xfrm>
        </p:spPr>
        <p:txBody>
          <a:bodyPr/>
          <a:lstStyle/>
          <a:p>
            <a:r>
              <a:rPr lang="en-US" altLang="zh-CN" dirty="0" smtClean="0"/>
              <a:t>Set Log Level to 6</a:t>
            </a:r>
          </a:p>
          <a:p>
            <a:r>
              <a:rPr lang="en-US" altLang="zh-CN" dirty="0" smtClean="0"/>
              <a:t>Reboot</a:t>
            </a:r>
          </a:p>
          <a:p>
            <a:r>
              <a:rPr lang="en-US" altLang="zh-CN" dirty="0" smtClean="0"/>
              <a:t>Reproduce</a:t>
            </a:r>
          </a:p>
          <a:p>
            <a:endParaRPr lang="en-US" altLang="zh-CN" dirty="0" smtClean="0"/>
          </a:p>
          <a:p>
            <a:endParaRPr lang="zh-CN" alt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411917"/>
            <a:ext cx="7543696"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灯片编号占位符 2"/>
          <p:cNvSpPr>
            <a:spLocks noGrp="1"/>
          </p:cNvSpPr>
          <p:nvPr>
            <p:ph type="sldNum" sz="quarter" idx="12"/>
          </p:nvPr>
        </p:nvSpPr>
        <p:spPr/>
        <p:txBody>
          <a:bodyPr/>
          <a:lstStyle/>
          <a:p>
            <a:pPr>
              <a:defRPr/>
            </a:pPr>
            <a:fld id="{D5D4FDEC-AA91-4597-9177-15074E1FE496}" type="slidenum">
              <a:rPr lang="zh-CN" altLang="en-US" smtClean="0"/>
              <a:pPr>
                <a:defRPr/>
              </a:pPr>
              <a:t>20</a:t>
            </a:fld>
            <a:endParaRPr lang="zh-CN" altLang="en-US"/>
          </a:p>
        </p:txBody>
      </p:sp>
    </p:spTree>
    <p:extLst>
      <p:ext uri="{BB962C8B-B14F-4D97-AF65-F5344CB8AC3E}">
        <p14:creationId xmlns:p14="http://schemas.microsoft.com/office/powerpoint/2010/main" val="27407179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fontAlgn="auto">
              <a:spcAft>
                <a:spcPts val="0"/>
              </a:spcAft>
              <a:defRPr/>
            </a:pPr>
            <a:endParaRPr lang="en-US" altLang="zh-CN" sz="3000" b="1" dirty="0">
              <a:solidFill>
                <a:schemeClr val="bg1"/>
              </a:solidFill>
              <a:latin typeface="Tahoma" pitchFamily="34" charset="0"/>
              <a:ea typeface="黑体" pitchFamily="2" charset="-122"/>
              <a:cs typeface="Tahoma" pitchFamily="34" charset="0"/>
            </a:endParaRPr>
          </a:p>
        </p:txBody>
      </p:sp>
      <p:sp>
        <p:nvSpPr>
          <p:cNvPr id="5" name="标题 1"/>
          <p:cNvSpPr>
            <a:spLocks noGrp="1"/>
          </p:cNvSpPr>
          <p:nvPr>
            <p:ph type="title"/>
          </p:nvPr>
        </p:nvSpPr>
        <p:spPr>
          <a:xfrm>
            <a:off x="125670" y="11605"/>
            <a:ext cx="5310426" cy="681091"/>
          </a:xfrm>
        </p:spPr>
        <p:txBody>
          <a:bodyPr>
            <a:normAutofit fontScale="90000"/>
          </a:bodyPr>
          <a:lstStyle/>
          <a:p>
            <a:pPr algn="l"/>
            <a:r>
              <a:rPr lang="en-US" altLang="zh-CN" sz="4000" b="1" dirty="0" smtClean="0">
                <a:solidFill>
                  <a:schemeClr val="bg1"/>
                </a:solidFill>
                <a:latin typeface="Tahoma" pitchFamily="34" charset="0"/>
                <a:ea typeface="黑体" pitchFamily="2" charset="-122"/>
                <a:cs typeface="Tahoma" pitchFamily="34" charset="0"/>
              </a:rPr>
              <a:t>Syslog-Server</a:t>
            </a:r>
            <a:endParaRPr lang="zh-CN" altLang="en-US" sz="4000" b="1" dirty="0">
              <a:solidFill>
                <a:schemeClr val="bg1"/>
              </a:solidFill>
              <a:latin typeface="Tahoma" pitchFamily="34" charset="0"/>
              <a:ea typeface="黑体" pitchFamily="2" charset="-122"/>
              <a:cs typeface="Tahoma" pitchFamily="34" charset="0"/>
            </a:endParaRPr>
          </a:p>
        </p:txBody>
      </p:sp>
      <p:sp>
        <p:nvSpPr>
          <p:cNvPr id="2" name="内容占位符 1"/>
          <p:cNvSpPr>
            <a:spLocks noGrp="1"/>
          </p:cNvSpPr>
          <p:nvPr>
            <p:ph idx="1"/>
          </p:nvPr>
        </p:nvSpPr>
        <p:spPr>
          <a:xfrm>
            <a:off x="251520" y="1124744"/>
            <a:ext cx="8496944" cy="5040560"/>
          </a:xfrm>
        </p:spPr>
        <p:txBody>
          <a:bodyPr>
            <a:normAutofit lnSpcReduction="10000"/>
          </a:bodyPr>
          <a:lstStyle/>
          <a:p>
            <a:r>
              <a:rPr lang="en-US" altLang="zh-CN" dirty="0" smtClean="0"/>
              <a:t>Set Log Level to 6</a:t>
            </a:r>
          </a:p>
          <a:p>
            <a:r>
              <a:rPr lang="en-US" altLang="zh-CN" dirty="0" smtClean="0"/>
              <a:t>Fill in server IP address</a:t>
            </a:r>
          </a:p>
          <a:p>
            <a:r>
              <a:rPr lang="en-US" altLang="zh-CN" dirty="0" smtClean="0"/>
              <a:t>Reboot</a:t>
            </a:r>
          </a:p>
          <a:p>
            <a:r>
              <a:rPr lang="en-US" altLang="zh-CN" dirty="0" smtClean="0"/>
              <a:t>Reproduce</a:t>
            </a:r>
          </a:p>
          <a:p>
            <a:endParaRPr lang="en-US" altLang="zh-CN" dirty="0" smtClean="0"/>
          </a:p>
          <a:p>
            <a:endParaRPr lang="en-US" altLang="zh-CN" dirty="0"/>
          </a:p>
          <a:p>
            <a:endParaRPr lang="en-US" altLang="zh-CN" dirty="0" smtClean="0"/>
          </a:p>
          <a:p>
            <a:pPr marL="0" indent="0">
              <a:buNone/>
            </a:pPr>
            <a:r>
              <a:rPr lang="en-US" altLang="zh-CN" dirty="0" smtClean="0"/>
              <a:t>How </a:t>
            </a:r>
            <a:r>
              <a:rPr lang="en-US" altLang="zh-CN" dirty="0"/>
              <a:t>to export the syslog </a:t>
            </a:r>
            <a:r>
              <a:rPr lang="en-US" altLang="zh-CN" dirty="0" smtClean="0"/>
              <a:t>to </a:t>
            </a:r>
            <a:r>
              <a:rPr lang="en-US" altLang="zh-CN" dirty="0"/>
              <a:t>the </a:t>
            </a:r>
            <a:r>
              <a:rPr lang="en-US" altLang="zh-CN" dirty="0" smtClean="0"/>
              <a:t>server</a:t>
            </a:r>
          </a:p>
          <a:p>
            <a:pPr marL="0" indent="0">
              <a:buNone/>
            </a:pPr>
            <a:r>
              <a:rPr lang="en-US" altLang="zh-CN" sz="2000" dirty="0">
                <a:latin typeface="Tahoma" pitchFamily="34" charset="0"/>
                <a:ea typeface="Tahoma" pitchFamily="34" charset="0"/>
                <a:cs typeface="Tahoma" pitchFamily="34" charset="0"/>
                <a:hlinkClick r:id="rId3" invalidUrl="ftp://yealinkftp:yealinkftp@ftp.yealink.com/Training/Feedback to Yealink/Syslog/"/>
              </a:rPr>
              <a:t>ftp</a:t>
            </a:r>
            <a:r>
              <a:rPr lang="en-US" altLang="zh-CN" sz="2000" dirty="0">
                <a:latin typeface="Tahoma" pitchFamily="34" charset="0"/>
                <a:ea typeface="Tahoma" pitchFamily="34" charset="0"/>
                <a:cs typeface="Tahoma" pitchFamily="34" charset="0"/>
                <a:hlinkClick r:id="rId4" invalidUrl="ftp://yealinkftp:yealinkftp@ftp.yealink.com/Training/Feedback to Yealink/Syslog/"/>
              </a:rPr>
              <a:t>://</a:t>
            </a:r>
            <a:r>
              <a:rPr lang="en-US" altLang="zh-CN" sz="2000" dirty="0" smtClean="0">
                <a:latin typeface="Tahoma" pitchFamily="34" charset="0"/>
                <a:ea typeface="Tahoma" pitchFamily="34" charset="0"/>
                <a:cs typeface="Tahoma" pitchFamily="34" charset="0"/>
                <a:hlinkClick r:id="rId5" invalidUrl="ftp://yealinkftp:yealinkftp@ftp.yealink.com/Training/Feedback to Yealink/Syslog/"/>
              </a:rPr>
              <a:t>yealinkftp:yealinkftp@ftp.yealink.com/Training/Feedback%20to%20Yealink/Syslog/</a:t>
            </a:r>
            <a:endParaRPr lang="en-US" altLang="zh-CN" sz="2000" dirty="0"/>
          </a:p>
        </p:txBody>
      </p:sp>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3284984"/>
            <a:ext cx="7466916" cy="1671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灯片编号占位符 2"/>
          <p:cNvSpPr>
            <a:spLocks noGrp="1"/>
          </p:cNvSpPr>
          <p:nvPr>
            <p:ph type="sldNum" sz="quarter" idx="12"/>
          </p:nvPr>
        </p:nvSpPr>
        <p:spPr/>
        <p:txBody>
          <a:bodyPr/>
          <a:lstStyle/>
          <a:p>
            <a:pPr>
              <a:defRPr/>
            </a:pPr>
            <a:fld id="{D5D4FDEC-AA91-4597-9177-15074E1FE496}" type="slidenum">
              <a:rPr lang="zh-CN" altLang="en-US" smtClean="0"/>
              <a:pPr>
                <a:defRPr/>
              </a:pPr>
              <a:t>21</a:t>
            </a:fld>
            <a:endParaRPr lang="zh-CN" altLang="en-US"/>
          </a:p>
        </p:txBody>
      </p:sp>
    </p:spTree>
    <p:extLst>
      <p:ext uri="{BB962C8B-B14F-4D97-AF65-F5344CB8AC3E}">
        <p14:creationId xmlns:p14="http://schemas.microsoft.com/office/powerpoint/2010/main" val="23348579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fontAlgn="auto">
              <a:spcAft>
                <a:spcPts val="0"/>
              </a:spcAft>
              <a:defRPr/>
            </a:pPr>
            <a:endParaRPr lang="en-US" altLang="zh-CN" sz="3000" b="1" dirty="0">
              <a:solidFill>
                <a:schemeClr val="bg1"/>
              </a:solidFill>
              <a:latin typeface="Tahoma" pitchFamily="34" charset="0"/>
              <a:ea typeface="黑体" pitchFamily="2" charset="-122"/>
              <a:cs typeface="Tahoma" pitchFamily="34" charset="0"/>
            </a:endParaRPr>
          </a:p>
        </p:txBody>
      </p:sp>
      <p:sp>
        <p:nvSpPr>
          <p:cNvPr id="5" name="标题 1"/>
          <p:cNvSpPr>
            <a:spLocks noGrp="1"/>
          </p:cNvSpPr>
          <p:nvPr>
            <p:ph type="title"/>
          </p:nvPr>
        </p:nvSpPr>
        <p:spPr>
          <a:xfrm>
            <a:off x="125670" y="11605"/>
            <a:ext cx="5310426" cy="681091"/>
          </a:xfrm>
        </p:spPr>
        <p:txBody>
          <a:bodyPr>
            <a:normAutofit fontScale="90000"/>
          </a:bodyPr>
          <a:lstStyle/>
          <a:p>
            <a:pPr algn="l"/>
            <a:r>
              <a:rPr lang="en-US" altLang="zh-CN" sz="4000" b="1" dirty="0" err="1" smtClean="0">
                <a:solidFill>
                  <a:schemeClr val="bg1"/>
                </a:solidFill>
                <a:latin typeface="Tahoma" pitchFamily="34" charset="0"/>
                <a:ea typeface="黑体" pitchFamily="2" charset="-122"/>
                <a:cs typeface="Tahoma" pitchFamily="34" charset="0"/>
              </a:rPr>
              <a:t>Config.bin</a:t>
            </a:r>
            <a:endParaRPr lang="zh-CN" altLang="en-US" sz="4000" b="1" dirty="0">
              <a:solidFill>
                <a:schemeClr val="bg1"/>
              </a:solidFill>
              <a:latin typeface="Tahoma" pitchFamily="34" charset="0"/>
              <a:ea typeface="黑体" pitchFamily="2" charset="-122"/>
              <a:cs typeface="Tahoma"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079" y="2636912"/>
            <a:ext cx="7605228"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22</a:t>
            </a:fld>
            <a:endParaRPr lang="zh-CN" altLang="en-US"/>
          </a:p>
        </p:txBody>
      </p:sp>
    </p:spTree>
    <p:extLst>
      <p:ext uri="{BB962C8B-B14F-4D97-AF65-F5344CB8AC3E}">
        <p14:creationId xmlns:p14="http://schemas.microsoft.com/office/powerpoint/2010/main" val="34904905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fontAlgn="auto">
              <a:spcAft>
                <a:spcPts val="0"/>
              </a:spcAft>
              <a:defRPr/>
            </a:pPr>
            <a:endParaRPr lang="en-US" altLang="zh-CN" sz="3000" b="1" dirty="0">
              <a:solidFill>
                <a:schemeClr val="bg1"/>
              </a:solidFill>
              <a:latin typeface="Tahoma" pitchFamily="34" charset="0"/>
              <a:ea typeface="黑体" pitchFamily="2" charset="-122"/>
              <a:cs typeface="Tahoma" pitchFamily="34" charset="0"/>
            </a:endParaRPr>
          </a:p>
        </p:txBody>
      </p:sp>
      <p:sp>
        <p:nvSpPr>
          <p:cNvPr id="4" name="内容占位符 3"/>
          <p:cNvSpPr>
            <a:spLocks noGrp="1"/>
          </p:cNvSpPr>
          <p:nvPr>
            <p:ph idx="1"/>
          </p:nvPr>
        </p:nvSpPr>
        <p:spPr>
          <a:xfrm>
            <a:off x="467544" y="1124744"/>
            <a:ext cx="8208912" cy="5040560"/>
          </a:xfrm>
        </p:spPr>
        <p:txBody>
          <a:bodyPr>
            <a:normAutofit/>
          </a:bodyPr>
          <a:lstStyle/>
          <a:p>
            <a:pPr marL="0" indent="0">
              <a:buNone/>
            </a:pPr>
            <a:r>
              <a:rPr lang="en-US" altLang="zh-CN" sz="2400" dirty="0"/>
              <a:t>Please access to webpage </a:t>
            </a:r>
            <a:r>
              <a:rPr lang="en-US" altLang="zh-CN" sz="2400" dirty="0">
                <a:sym typeface="Wingdings" pitchFamily="2" charset="2"/>
              </a:rPr>
              <a:t>Upgrade </a:t>
            </a:r>
            <a:r>
              <a:rPr lang="en-US" altLang="zh-CN" sz="2400" dirty="0" smtClean="0">
                <a:sym typeface="Wingdings" pitchFamily="2" charset="2"/>
              </a:rPr>
              <a:t>Advanced</a:t>
            </a:r>
          </a:p>
          <a:p>
            <a:pPr marL="0" indent="0">
              <a:buNone/>
            </a:pPr>
            <a:r>
              <a:rPr lang="en-US" altLang="zh-CN" sz="2400" dirty="0"/>
              <a:t>1.Set Log Level to 6</a:t>
            </a:r>
          </a:p>
          <a:p>
            <a:pPr marL="0" indent="0">
              <a:buNone/>
            </a:pPr>
            <a:r>
              <a:rPr lang="en-US" altLang="zh-CN" sz="2400" dirty="0"/>
              <a:t>2.Reboot the phone</a:t>
            </a:r>
          </a:p>
          <a:p>
            <a:pPr marL="0" indent="0">
              <a:buNone/>
            </a:pPr>
            <a:r>
              <a:rPr lang="en-US" altLang="zh-CN" sz="2400" dirty="0"/>
              <a:t>3.Click Start</a:t>
            </a:r>
          </a:p>
          <a:p>
            <a:pPr marL="0" indent="0">
              <a:buNone/>
            </a:pPr>
            <a:r>
              <a:rPr lang="en-US" altLang="zh-CN" sz="2400" dirty="0"/>
              <a:t>4.Reproduce the issue</a:t>
            </a:r>
          </a:p>
          <a:p>
            <a:pPr marL="0" indent="0">
              <a:buNone/>
            </a:pPr>
            <a:r>
              <a:rPr lang="en-US" altLang="zh-CN" sz="2400" dirty="0"/>
              <a:t>5.Click Stop, and export the </a:t>
            </a:r>
            <a:r>
              <a:rPr lang="en-US" altLang="zh-CN" sz="2400" dirty="0" smtClean="0"/>
              <a:t>PCAP trace</a:t>
            </a:r>
            <a:r>
              <a:rPr lang="en-US" altLang="zh-CN" sz="2400" dirty="0"/>
              <a:t>, syslog, </a:t>
            </a:r>
            <a:r>
              <a:rPr lang="en-US" altLang="zh-CN" sz="2400" dirty="0" err="1"/>
              <a:t>config.bin</a:t>
            </a:r>
            <a:r>
              <a:rPr lang="en-US" altLang="zh-CN" sz="2400" dirty="0"/>
              <a:t> file</a:t>
            </a:r>
          </a:p>
          <a:p>
            <a:pPr marL="0" indent="0">
              <a:buNone/>
            </a:pPr>
            <a:r>
              <a:rPr lang="en-US" altLang="zh-CN" sz="2400" b="1" dirty="0" smtClean="0">
                <a:latin typeface="Tahoma" pitchFamily="34" charset="0"/>
                <a:ea typeface="Tahoma" pitchFamily="34" charset="0"/>
                <a:cs typeface="Tahoma" pitchFamily="34" charset="0"/>
              </a:rPr>
              <a:t> </a:t>
            </a:r>
            <a:endParaRPr lang="en-US" altLang="zh-CN" sz="2400" b="1" dirty="0">
              <a:latin typeface="Tahoma" pitchFamily="34" charset="0"/>
              <a:ea typeface="Tahoma" pitchFamily="34" charset="0"/>
              <a:cs typeface="Tahoma" pitchFamily="34" charset="0"/>
            </a:endParaRPr>
          </a:p>
          <a:p>
            <a:pPr marL="0" indent="0">
              <a:buNone/>
            </a:pPr>
            <a:endParaRPr lang="en-US" altLang="zh-CN" sz="2000" b="1" dirty="0">
              <a:latin typeface="Tahoma" pitchFamily="34" charset="0"/>
              <a:ea typeface="Tahoma" pitchFamily="34" charset="0"/>
              <a:cs typeface="Tahoma" pitchFamily="34" charset="0"/>
            </a:endParaRPr>
          </a:p>
        </p:txBody>
      </p:sp>
      <p:sp>
        <p:nvSpPr>
          <p:cNvPr id="5" name="标题 1"/>
          <p:cNvSpPr>
            <a:spLocks noGrp="1"/>
          </p:cNvSpPr>
          <p:nvPr>
            <p:ph type="title"/>
          </p:nvPr>
        </p:nvSpPr>
        <p:spPr>
          <a:xfrm>
            <a:off x="125670" y="11605"/>
            <a:ext cx="5310426" cy="681091"/>
          </a:xfrm>
        </p:spPr>
        <p:txBody>
          <a:bodyPr>
            <a:normAutofit fontScale="90000"/>
          </a:bodyPr>
          <a:lstStyle/>
          <a:p>
            <a:pPr algn="l"/>
            <a:r>
              <a:rPr lang="en-US" altLang="zh-CN" sz="4000" b="1" dirty="0" smtClean="0">
                <a:solidFill>
                  <a:schemeClr val="bg1"/>
                </a:solidFill>
                <a:latin typeface="Tahoma" pitchFamily="34" charset="0"/>
                <a:ea typeface="黑体" pitchFamily="2" charset="-122"/>
                <a:cs typeface="Tahoma" pitchFamily="34" charset="0"/>
              </a:rPr>
              <a:t>Template</a:t>
            </a:r>
            <a:endParaRPr lang="zh-CN" altLang="en-US" sz="4000" b="1" dirty="0">
              <a:solidFill>
                <a:schemeClr val="bg1"/>
              </a:solidFill>
              <a:latin typeface="Tahoma" pitchFamily="34" charset="0"/>
              <a:ea typeface="黑体" pitchFamily="2" charset="-122"/>
              <a:cs typeface="Tahoma" pitchFamily="34"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599" y="3789040"/>
            <a:ext cx="5256584" cy="2439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23</a:t>
            </a:fld>
            <a:endParaRPr lang="zh-CN" altLang="en-US"/>
          </a:p>
        </p:txBody>
      </p:sp>
    </p:spTree>
    <p:extLst>
      <p:ext uri="{BB962C8B-B14F-4D97-AF65-F5344CB8AC3E}">
        <p14:creationId xmlns:p14="http://schemas.microsoft.com/office/powerpoint/2010/main" val="16922924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fontAlgn="auto">
              <a:spcAft>
                <a:spcPts val="0"/>
              </a:spcAft>
              <a:defRPr/>
            </a:pPr>
            <a:endParaRPr lang="en-US" altLang="zh-CN" sz="3000" b="1" dirty="0">
              <a:solidFill>
                <a:schemeClr val="bg1"/>
              </a:solidFill>
              <a:latin typeface="Tahoma" pitchFamily="34" charset="0"/>
              <a:ea typeface="黑体" pitchFamily="2" charset="-122"/>
              <a:cs typeface="Tahoma" pitchFamily="34" charset="0"/>
            </a:endParaRPr>
          </a:p>
        </p:txBody>
      </p:sp>
      <p:sp>
        <p:nvSpPr>
          <p:cNvPr id="5" name="标题 1"/>
          <p:cNvSpPr>
            <a:spLocks noGrp="1"/>
          </p:cNvSpPr>
          <p:nvPr>
            <p:ph type="title"/>
          </p:nvPr>
        </p:nvSpPr>
        <p:spPr>
          <a:xfrm>
            <a:off x="125670" y="11605"/>
            <a:ext cx="5310426" cy="681091"/>
          </a:xfrm>
        </p:spPr>
        <p:txBody>
          <a:bodyPr>
            <a:normAutofit fontScale="90000"/>
          </a:bodyPr>
          <a:lstStyle/>
          <a:p>
            <a:pPr algn="l"/>
            <a:r>
              <a:rPr lang="en-US" altLang="zh-CN" sz="4000" b="1" dirty="0" smtClean="0">
                <a:solidFill>
                  <a:schemeClr val="bg1"/>
                </a:solidFill>
                <a:latin typeface="Tahoma" pitchFamily="34" charset="0"/>
                <a:ea typeface="黑体" pitchFamily="2" charset="-122"/>
                <a:cs typeface="Tahoma" pitchFamily="34" charset="0"/>
              </a:rPr>
              <a:t>New Feature </a:t>
            </a:r>
            <a:r>
              <a:rPr lang="en-US" altLang="zh-CN" sz="4000" b="1" dirty="0">
                <a:solidFill>
                  <a:schemeClr val="bg1"/>
                </a:solidFill>
                <a:latin typeface="Tahoma" pitchFamily="34" charset="0"/>
                <a:ea typeface="黑体" pitchFamily="2" charset="-122"/>
                <a:cs typeface="Tahoma" pitchFamily="34" charset="0"/>
              </a:rPr>
              <a:t>R</a:t>
            </a:r>
            <a:r>
              <a:rPr lang="en-US" altLang="zh-CN" sz="4000" b="1" dirty="0" smtClean="0">
                <a:solidFill>
                  <a:schemeClr val="bg1"/>
                </a:solidFill>
                <a:latin typeface="Tahoma" pitchFamily="34" charset="0"/>
                <a:ea typeface="黑体" pitchFamily="2" charset="-122"/>
                <a:cs typeface="Tahoma" pitchFamily="34" charset="0"/>
              </a:rPr>
              <a:t>equest</a:t>
            </a:r>
            <a:endParaRPr lang="zh-CN" altLang="en-US" sz="4000" b="1" dirty="0">
              <a:solidFill>
                <a:schemeClr val="bg1"/>
              </a:solidFill>
              <a:latin typeface="Tahoma" pitchFamily="34" charset="0"/>
              <a:ea typeface="黑体" pitchFamily="2" charset="-122"/>
              <a:cs typeface="Tahoma" pitchFamily="34" charset="0"/>
            </a:endParaRPr>
          </a:p>
        </p:txBody>
      </p:sp>
      <p:sp>
        <p:nvSpPr>
          <p:cNvPr id="2" name="内容占位符 1"/>
          <p:cNvSpPr>
            <a:spLocks noGrp="1"/>
          </p:cNvSpPr>
          <p:nvPr>
            <p:ph idx="1"/>
          </p:nvPr>
        </p:nvSpPr>
        <p:spPr>
          <a:xfrm>
            <a:off x="467544" y="1196752"/>
            <a:ext cx="8352928" cy="4824536"/>
          </a:xfrm>
        </p:spPr>
        <p:txBody>
          <a:bodyPr/>
          <a:lstStyle/>
          <a:p>
            <a:r>
              <a:rPr lang="en-US" altLang="zh-CN" dirty="0" smtClean="0">
                <a:solidFill>
                  <a:srgbClr val="FF0000"/>
                </a:solidFill>
              </a:rPr>
              <a:t>Application scenarios</a:t>
            </a:r>
          </a:p>
          <a:p>
            <a:r>
              <a:rPr lang="en-US" altLang="zh-CN" dirty="0" smtClean="0"/>
              <a:t>Other solutions</a:t>
            </a:r>
          </a:p>
          <a:p>
            <a:r>
              <a:rPr lang="en-US" altLang="zh-CN" dirty="0" smtClean="0">
                <a:solidFill>
                  <a:srgbClr val="FF0000"/>
                </a:solidFill>
              </a:rPr>
              <a:t>Project progress</a:t>
            </a:r>
          </a:p>
          <a:p>
            <a:r>
              <a:rPr lang="en-US" altLang="zh-CN" dirty="0" smtClean="0"/>
              <a:t>Time demand</a:t>
            </a:r>
          </a:p>
          <a:p>
            <a:r>
              <a:rPr lang="en-US" altLang="zh-CN" dirty="0" smtClean="0"/>
              <a:t>Other brand phone support</a:t>
            </a:r>
            <a:endParaRPr lang="zh-CN" altLang="en-US" dirty="0"/>
          </a:p>
        </p:txBody>
      </p:sp>
      <p:sp>
        <p:nvSpPr>
          <p:cNvPr id="3" name="灯片编号占位符 2"/>
          <p:cNvSpPr>
            <a:spLocks noGrp="1"/>
          </p:cNvSpPr>
          <p:nvPr>
            <p:ph type="sldNum" sz="quarter" idx="12"/>
          </p:nvPr>
        </p:nvSpPr>
        <p:spPr/>
        <p:txBody>
          <a:bodyPr/>
          <a:lstStyle/>
          <a:p>
            <a:pPr>
              <a:defRPr/>
            </a:pPr>
            <a:fld id="{D5D4FDEC-AA91-4597-9177-15074E1FE496}" type="slidenum">
              <a:rPr lang="zh-CN" altLang="en-US" smtClean="0"/>
              <a:pPr>
                <a:defRPr/>
              </a:pPr>
              <a:t>24</a:t>
            </a:fld>
            <a:endParaRPr lang="zh-CN" altLang="en-US"/>
          </a:p>
        </p:txBody>
      </p:sp>
    </p:spTree>
    <p:extLst>
      <p:ext uri="{BB962C8B-B14F-4D97-AF65-F5344CB8AC3E}">
        <p14:creationId xmlns:p14="http://schemas.microsoft.com/office/powerpoint/2010/main" val="29141264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fontAlgn="auto">
              <a:spcAft>
                <a:spcPts val="0"/>
              </a:spcAft>
              <a:defRPr/>
            </a:pPr>
            <a:endParaRPr lang="en-US" altLang="zh-CN" sz="3000" b="1" dirty="0">
              <a:solidFill>
                <a:schemeClr val="bg1"/>
              </a:solidFill>
              <a:latin typeface="Tahoma" pitchFamily="34" charset="0"/>
              <a:ea typeface="黑体" pitchFamily="2" charset="-122"/>
              <a:cs typeface="Tahoma" pitchFamily="34" charset="0"/>
            </a:endParaRPr>
          </a:p>
        </p:txBody>
      </p:sp>
      <p:sp>
        <p:nvSpPr>
          <p:cNvPr id="5" name="标题 1"/>
          <p:cNvSpPr>
            <a:spLocks noGrp="1"/>
          </p:cNvSpPr>
          <p:nvPr>
            <p:ph type="title"/>
          </p:nvPr>
        </p:nvSpPr>
        <p:spPr>
          <a:xfrm>
            <a:off x="125670" y="11605"/>
            <a:ext cx="5814482" cy="681091"/>
          </a:xfrm>
        </p:spPr>
        <p:txBody>
          <a:bodyPr>
            <a:normAutofit fontScale="90000"/>
          </a:bodyPr>
          <a:lstStyle/>
          <a:p>
            <a:pPr algn="l"/>
            <a:r>
              <a:rPr lang="en-US" altLang="zh-CN" sz="4000" b="1" dirty="0" smtClean="0">
                <a:solidFill>
                  <a:schemeClr val="bg1"/>
                </a:solidFill>
                <a:latin typeface="Tahoma" pitchFamily="34" charset="0"/>
                <a:ea typeface="黑体" pitchFamily="2" charset="-122"/>
                <a:cs typeface="Tahoma" pitchFamily="34" charset="0"/>
              </a:rPr>
              <a:t>How to Judge Priority</a:t>
            </a:r>
            <a:endParaRPr lang="zh-CN" altLang="en-US" sz="4000" b="1" dirty="0">
              <a:solidFill>
                <a:schemeClr val="bg1"/>
              </a:solidFill>
              <a:latin typeface="Tahoma" pitchFamily="34" charset="0"/>
              <a:ea typeface="黑体" pitchFamily="2" charset="-122"/>
              <a:cs typeface="Tahoma" pitchFamily="34" charset="0"/>
            </a:endParaRPr>
          </a:p>
        </p:txBody>
      </p:sp>
      <p:sp>
        <p:nvSpPr>
          <p:cNvPr id="2" name="内容占位符 1"/>
          <p:cNvSpPr>
            <a:spLocks noGrp="1"/>
          </p:cNvSpPr>
          <p:nvPr>
            <p:ph idx="1"/>
          </p:nvPr>
        </p:nvSpPr>
        <p:spPr>
          <a:xfrm>
            <a:off x="467544" y="1196752"/>
            <a:ext cx="8352928" cy="4824536"/>
          </a:xfrm>
        </p:spPr>
        <p:txBody>
          <a:bodyPr>
            <a:normAutofit lnSpcReduction="10000"/>
          </a:bodyPr>
          <a:lstStyle/>
          <a:p>
            <a:pPr marL="0" indent="0">
              <a:buNone/>
            </a:pPr>
            <a:r>
              <a:rPr lang="en-US" altLang="zh-CN" dirty="0" smtClean="0"/>
              <a:t>What’s the status of the project?</a:t>
            </a:r>
          </a:p>
          <a:p>
            <a:pPr marL="0" indent="0">
              <a:buNone/>
            </a:pPr>
            <a:r>
              <a:rPr lang="en-US" altLang="zh-CN" dirty="0" smtClean="0">
                <a:solidFill>
                  <a:srgbClr val="FF0000"/>
                </a:solidFill>
              </a:rPr>
              <a:t>Pre-sale:</a:t>
            </a:r>
          </a:p>
          <a:p>
            <a:pPr marL="0" indent="0">
              <a:buNone/>
            </a:pPr>
            <a:r>
              <a:rPr lang="en-US" altLang="zh-CN" sz="2400" dirty="0" smtClean="0"/>
              <a:t>Bidding</a:t>
            </a:r>
          </a:p>
          <a:p>
            <a:pPr marL="0" indent="0">
              <a:buNone/>
            </a:pPr>
            <a:r>
              <a:rPr lang="en-US" altLang="zh-CN" sz="2400" dirty="0" smtClean="0"/>
              <a:t>First round testing</a:t>
            </a:r>
          </a:p>
          <a:p>
            <a:pPr marL="0" indent="0">
              <a:buNone/>
            </a:pPr>
            <a:r>
              <a:rPr lang="en-US" altLang="zh-CN" sz="2400" dirty="0" smtClean="0"/>
              <a:t>Last round testing</a:t>
            </a:r>
          </a:p>
          <a:p>
            <a:pPr marL="0" indent="0">
              <a:buNone/>
            </a:pPr>
            <a:r>
              <a:rPr lang="en-US" altLang="zh-CN" sz="2400" dirty="0" smtClean="0"/>
              <a:t>Deploying</a:t>
            </a:r>
          </a:p>
          <a:p>
            <a:pPr marL="0" indent="0">
              <a:buNone/>
            </a:pPr>
            <a:endParaRPr lang="en-US" altLang="zh-CN" sz="2400" dirty="0" smtClean="0"/>
          </a:p>
          <a:p>
            <a:pPr marL="0" indent="0">
              <a:buNone/>
            </a:pPr>
            <a:r>
              <a:rPr lang="en-US" altLang="zh-CN" dirty="0" smtClean="0">
                <a:solidFill>
                  <a:srgbClr val="FF0000"/>
                </a:solidFill>
              </a:rPr>
              <a:t>After-sale:</a:t>
            </a:r>
          </a:p>
          <a:p>
            <a:pPr marL="0" indent="0">
              <a:buNone/>
            </a:pPr>
            <a:r>
              <a:rPr lang="en-US" altLang="zh-CN" sz="2400" dirty="0" smtClean="0"/>
              <a:t>Can’t use the phone</a:t>
            </a:r>
          </a:p>
          <a:p>
            <a:pPr marL="0" indent="0">
              <a:buNone/>
            </a:pPr>
            <a:r>
              <a:rPr lang="en-US" altLang="zh-CN" sz="2400" dirty="0"/>
              <a:t>M</a:t>
            </a:r>
            <a:r>
              <a:rPr lang="en-US" altLang="zh-CN" sz="2400" dirty="0" smtClean="0"/>
              <a:t>any customers complain</a:t>
            </a:r>
          </a:p>
          <a:p>
            <a:pPr marL="0" indent="0">
              <a:buNone/>
            </a:pPr>
            <a:r>
              <a:rPr lang="en-US" altLang="zh-CN" sz="2400" dirty="0" smtClean="0"/>
              <a:t>…</a:t>
            </a:r>
          </a:p>
        </p:txBody>
      </p:sp>
      <p:sp>
        <p:nvSpPr>
          <p:cNvPr id="3" name="灯片编号占位符 2"/>
          <p:cNvSpPr>
            <a:spLocks noGrp="1"/>
          </p:cNvSpPr>
          <p:nvPr>
            <p:ph type="sldNum" sz="quarter" idx="12"/>
          </p:nvPr>
        </p:nvSpPr>
        <p:spPr/>
        <p:txBody>
          <a:bodyPr/>
          <a:lstStyle/>
          <a:p>
            <a:pPr>
              <a:defRPr/>
            </a:pPr>
            <a:fld id="{D5D4FDEC-AA91-4597-9177-15074E1FE496}" type="slidenum">
              <a:rPr lang="zh-CN" altLang="en-US" smtClean="0"/>
              <a:pPr>
                <a:defRPr/>
              </a:pPr>
              <a:t>25</a:t>
            </a:fld>
            <a:endParaRPr lang="zh-CN" altLang="en-US"/>
          </a:p>
        </p:txBody>
      </p:sp>
    </p:spTree>
    <p:extLst>
      <p:ext uri="{BB962C8B-B14F-4D97-AF65-F5344CB8AC3E}">
        <p14:creationId xmlns:p14="http://schemas.microsoft.com/office/powerpoint/2010/main" val="21480954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6" name="标题 1"/>
          <p:cNvSpPr txBox="1">
            <a:spLocks/>
          </p:cNvSpPr>
          <p:nvPr/>
        </p:nvSpPr>
        <p:spPr>
          <a:xfrm>
            <a:off x="1259632" y="1000222"/>
            <a:ext cx="7542674" cy="6810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3600" b="1" dirty="0" smtClean="0">
                <a:latin typeface="Tahoma" pitchFamily="34" charset="0"/>
                <a:ea typeface="黑体" pitchFamily="2" charset="-122"/>
                <a:cs typeface="Tahoma" pitchFamily="34" charset="0"/>
              </a:rPr>
              <a:t>Highlight of Yealink phone</a:t>
            </a:r>
            <a:endParaRPr lang="zh-CN" altLang="en-US" sz="3600" b="1" dirty="0">
              <a:latin typeface="Tahoma" pitchFamily="34" charset="0"/>
              <a:ea typeface="黑体" pitchFamily="2" charset="-122"/>
              <a:cs typeface="Tahoma" pitchFamily="34" charset="0"/>
            </a:endParaRPr>
          </a:p>
        </p:txBody>
      </p:sp>
      <p:pic>
        <p:nvPicPr>
          <p:cNvPr id="7" name="Picture 3" descr="C:\Users\yl0055\Desktop\桌面\PPT常用图标\3D小人\3320946_151428866000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1988840"/>
            <a:ext cx="3600400" cy="3600401"/>
          </a:xfrm>
          <a:prstGeom prst="rect">
            <a:avLst/>
          </a:prstGeom>
          <a:noFill/>
          <a:extLst>
            <a:ext uri="{909E8E84-426E-40DD-AFC4-6F175D3DCCD1}">
              <a14:hiddenFill xmlns:a14="http://schemas.microsoft.com/office/drawing/2010/main">
                <a:solidFill>
                  <a:srgbClr val="FFFFFF"/>
                </a:solidFill>
              </a14:hiddenFill>
            </a:ext>
          </a:extLst>
        </p:spPr>
      </p:pic>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26</a:t>
            </a:fld>
            <a:endParaRPr lang="zh-CN" altLang="en-US"/>
          </a:p>
        </p:txBody>
      </p:sp>
    </p:spTree>
    <p:extLst>
      <p:ext uri="{BB962C8B-B14F-4D97-AF65-F5344CB8AC3E}">
        <p14:creationId xmlns:p14="http://schemas.microsoft.com/office/powerpoint/2010/main" val="40812166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6" name="标题 1"/>
          <p:cNvSpPr txBox="1">
            <a:spLocks/>
          </p:cNvSpPr>
          <p:nvPr/>
        </p:nvSpPr>
        <p:spPr>
          <a:xfrm>
            <a:off x="125670" y="11605"/>
            <a:ext cx="7542674" cy="6810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3600" b="1" dirty="0" smtClean="0">
                <a:solidFill>
                  <a:schemeClr val="bg1"/>
                </a:solidFill>
                <a:latin typeface="Tahoma" pitchFamily="34" charset="0"/>
                <a:ea typeface="黑体" pitchFamily="2" charset="-122"/>
                <a:cs typeface="Tahoma" pitchFamily="34" charset="0"/>
              </a:rPr>
              <a:t>Highlight of Yealink phone</a:t>
            </a:r>
            <a:endParaRPr lang="zh-CN" altLang="en-US" sz="3600" b="1" dirty="0">
              <a:solidFill>
                <a:schemeClr val="bg1"/>
              </a:solidFill>
              <a:latin typeface="Tahoma" pitchFamily="34" charset="0"/>
              <a:ea typeface="黑体" pitchFamily="2" charset="-122"/>
              <a:cs typeface="Tahoma" pitchFamily="34" charset="0"/>
            </a:endParaRPr>
          </a:p>
        </p:txBody>
      </p:sp>
      <p:graphicFrame>
        <p:nvGraphicFramePr>
          <p:cNvPr id="15" name="图示 14"/>
          <p:cNvGraphicFramePr/>
          <p:nvPr>
            <p:extLst>
              <p:ext uri="{D42A27DB-BD31-4B8C-83A1-F6EECF244321}">
                <p14:modId xmlns:p14="http://schemas.microsoft.com/office/powerpoint/2010/main" val="1323814643"/>
              </p:ext>
            </p:extLst>
          </p:nvPr>
        </p:nvGraphicFramePr>
        <p:xfrm>
          <a:off x="467544" y="1124744"/>
          <a:ext cx="8208912"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27</a:t>
            </a:fld>
            <a:endParaRPr lang="zh-CN" altLang="en-US"/>
          </a:p>
        </p:txBody>
      </p:sp>
    </p:spTree>
    <p:extLst>
      <p:ext uri="{BB962C8B-B14F-4D97-AF65-F5344CB8AC3E}">
        <p14:creationId xmlns:p14="http://schemas.microsoft.com/office/powerpoint/2010/main" val="17058721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15616" y="3573016"/>
            <a:ext cx="6534472" cy="2934137"/>
          </a:xfrm>
          <a:prstGeom prst="rect">
            <a:avLst/>
          </a:prstGeom>
        </p:spPr>
        <p:txBody>
          <a:bodyPr wrap="square">
            <a:spAutoFit/>
          </a:bodyPr>
          <a:lstStyle/>
          <a:p>
            <a:pPr marL="342900" indent="-342900" eaLnBrk="0" hangingPunct="0">
              <a:lnSpc>
                <a:spcPct val="150000"/>
              </a:lnSpc>
              <a:spcBef>
                <a:spcPts val="500"/>
              </a:spcBef>
              <a:buClr>
                <a:srgbClr val="00B050"/>
              </a:buClr>
              <a:buSzPct val="60000"/>
              <a:buBlip>
                <a:blip r:embed="rId3"/>
              </a:buBlip>
            </a:pPr>
            <a:r>
              <a:rPr lang="en-US" altLang="zh-CN" sz="2200" b="1" dirty="0" smtClean="0">
                <a:latin typeface="Tahoma" pitchFamily="34" charset="0"/>
                <a:ea typeface="Tahoma" pitchFamily="34" charset="0"/>
                <a:cs typeface="Tahoma" pitchFamily="34" charset="0"/>
              </a:rPr>
              <a:t>TI TITAN Chipset</a:t>
            </a:r>
          </a:p>
          <a:p>
            <a:pPr marL="342900" indent="-342900" eaLnBrk="0" hangingPunct="0">
              <a:lnSpc>
                <a:spcPct val="150000"/>
              </a:lnSpc>
              <a:spcBef>
                <a:spcPts val="500"/>
              </a:spcBef>
              <a:buClr>
                <a:srgbClr val="00B050"/>
              </a:buClr>
              <a:buSzPct val="60000"/>
              <a:buBlip>
                <a:blip r:embed="rId3"/>
              </a:buBlip>
            </a:pPr>
            <a:r>
              <a:rPr lang="en-US" altLang="zh-CN" sz="2200" b="1" dirty="0" smtClean="0">
                <a:latin typeface="Tahoma" pitchFamily="34" charset="0"/>
                <a:ea typeface="Tahoma" pitchFamily="34" charset="0"/>
                <a:cs typeface="Tahoma" pitchFamily="34" charset="0"/>
              </a:rPr>
              <a:t>HD </a:t>
            </a:r>
            <a:r>
              <a:rPr lang="en-US" altLang="zh-CN" sz="2200" b="1" dirty="0">
                <a:latin typeface="Tahoma" pitchFamily="34" charset="0"/>
                <a:ea typeface="Tahoma" pitchFamily="34" charset="0"/>
                <a:cs typeface="Tahoma" pitchFamily="34" charset="0"/>
              </a:rPr>
              <a:t>Voice </a:t>
            </a:r>
            <a:r>
              <a:rPr lang="en-US" altLang="zh-CN" sz="2200" b="1" dirty="0" smtClean="0">
                <a:latin typeface="Tahoma" pitchFamily="34" charset="0"/>
                <a:ea typeface="Tahoma" pitchFamily="34" charset="0"/>
                <a:cs typeface="Tahoma" pitchFamily="34" charset="0"/>
              </a:rPr>
              <a:t>Quality</a:t>
            </a:r>
          </a:p>
          <a:p>
            <a:pPr marL="342900" indent="-342900" eaLnBrk="0" hangingPunct="0">
              <a:lnSpc>
                <a:spcPct val="150000"/>
              </a:lnSpc>
              <a:spcBef>
                <a:spcPts val="500"/>
              </a:spcBef>
              <a:buClr>
                <a:srgbClr val="00B050"/>
              </a:buClr>
              <a:buSzPct val="60000"/>
              <a:buBlip>
                <a:blip r:embed="rId3"/>
              </a:buBlip>
            </a:pPr>
            <a:r>
              <a:rPr lang="en-US" altLang="zh-CN" sz="2200" b="1" dirty="0" smtClean="0">
                <a:latin typeface="Tahoma" pitchFamily="34" charset="0"/>
                <a:ea typeface="Tahoma" pitchFamily="34" charset="0"/>
                <a:cs typeface="Tahoma" pitchFamily="34" charset="0"/>
              </a:rPr>
              <a:t>Easy to Use &amp; Deploy</a:t>
            </a:r>
          </a:p>
          <a:p>
            <a:pPr marL="342900" indent="-342900" eaLnBrk="0" hangingPunct="0">
              <a:lnSpc>
                <a:spcPct val="150000"/>
              </a:lnSpc>
              <a:spcBef>
                <a:spcPts val="500"/>
              </a:spcBef>
              <a:buClr>
                <a:srgbClr val="00B050"/>
              </a:buClr>
              <a:buSzPct val="60000"/>
              <a:buBlip>
                <a:blip r:embed="rId3"/>
              </a:buBlip>
            </a:pPr>
            <a:r>
              <a:rPr lang="en-US" altLang="zh-CN" sz="2200" b="1" dirty="0" smtClean="0">
                <a:latin typeface="Tahoma" pitchFamily="34" charset="0"/>
                <a:ea typeface="Tahoma" pitchFamily="34" charset="0"/>
                <a:cs typeface="Tahoma" pitchFamily="34" charset="0"/>
              </a:rPr>
              <a:t>Full Business Features</a:t>
            </a:r>
          </a:p>
          <a:p>
            <a:pPr marL="342900" indent="-342900" eaLnBrk="0" hangingPunct="0">
              <a:lnSpc>
                <a:spcPct val="150000"/>
              </a:lnSpc>
              <a:spcBef>
                <a:spcPts val="500"/>
              </a:spcBef>
              <a:buClr>
                <a:srgbClr val="00B050"/>
              </a:buClr>
              <a:buSzPct val="60000"/>
              <a:buBlip>
                <a:blip r:embed="rId3"/>
              </a:buBlip>
            </a:pPr>
            <a:r>
              <a:rPr lang="en-US" altLang="zh-CN" sz="2200" b="1" dirty="0">
                <a:latin typeface="Tahoma" pitchFamily="34" charset="0"/>
                <a:ea typeface="Tahoma" pitchFamily="34" charset="0"/>
                <a:cs typeface="Tahoma" pitchFamily="34" charset="0"/>
              </a:rPr>
              <a:t>XML App</a:t>
            </a: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1587958"/>
            <a:ext cx="1512168" cy="1138056"/>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4008" y="1570606"/>
            <a:ext cx="1705833" cy="1172760"/>
          </a:xfrm>
          <a:prstGeom prst="rect">
            <a:avLst/>
          </a:prstGeom>
        </p:spPr>
      </p:pic>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56018" y="1460502"/>
            <a:ext cx="1854627" cy="1214764"/>
          </a:xfrm>
          <a:prstGeom prst="rect">
            <a:avLst/>
          </a:prstGeom>
        </p:spPr>
      </p:pic>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963" y="1247594"/>
            <a:ext cx="2064146" cy="1427672"/>
          </a:xfrm>
          <a:prstGeom prst="rect">
            <a:avLst/>
          </a:prstGeom>
        </p:spPr>
      </p:pic>
      <p:sp>
        <p:nvSpPr>
          <p:cNvPr id="12" name="Rectangle 3"/>
          <p:cNvSpPr txBox="1">
            <a:spLocks noChangeArrowheads="1"/>
          </p:cNvSpPr>
          <p:nvPr/>
        </p:nvSpPr>
        <p:spPr>
          <a:xfrm>
            <a:off x="107504" y="77768"/>
            <a:ext cx="3767149"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600" b="1" noProof="0" dirty="0" smtClean="0">
                <a:solidFill>
                  <a:schemeClr val="bg1"/>
                </a:solidFill>
                <a:latin typeface="Tahoma" pitchFamily="34" charset="0"/>
                <a:ea typeface="黑体" pitchFamily="2" charset="-122"/>
                <a:cs typeface="Tahoma" pitchFamily="34" charset="0"/>
              </a:rPr>
              <a:t>T2xP Series</a:t>
            </a:r>
            <a:endParaRPr kumimoji="0" lang="en-US" altLang="zh-CN" sz="36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5" name="灯片编号占位符 4"/>
          <p:cNvSpPr>
            <a:spLocks noGrp="1"/>
          </p:cNvSpPr>
          <p:nvPr>
            <p:ph type="sldNum" sz="quarter" idx="12"/>
          </p:nvPr>
        </p:nvSpPr>
        <p:spPr/>
        <p:txBody>
          <a:bodyPr/>
          <a:lstStyle/>
          <a:p>
            <a:pPr>
              <a:defRPr/>
            </a:pPr>
            <a:fld id="{697FED9D-2B1C-4C7D-8258-53708B199F59}" type="slidenum">
              <a:rPr lang="zh-CN" altLang="en-US" smtClean="0"/>
              <a:pPr>
                <a:defRPr/>
              </a:pPr>
              <a:t>28</a:t>
            </a:fld>
            <a:endParaRPr lang="zh-CN" altLang="en-US"/>
          </a:p>
        </p:txBody>
      </p:sp>
    </p:spTree>
    <p:extLst>
      <p:ext uri="{BB962C8B-B14F-4D97-AF65-F5344CB8AC3E}">
        <p14:creationId xmlns:p14="http://schemas.microsoft.com/office/powerpoint/2010/main" val="869766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3140968"/>
            <a:ext cx="8136904" cy="2887970"/>
          </a:xfrm>
          <a:prstGeom prst="rect">
            <a:avLst/>
          </a:prstGeom>
        </p:spPr>
        <p:txBody>
          <a:bodyPr wrap="square">
            <a:spAutoFit/>
          </a:bodyPr>
          <a:lstStyle/>
          <a:p>
            <a:pPr marL="342900" indent="-342900" eaLnBrk="0" hangingPunct="0">
              <a:lnSpc>
                <a:spcPct val="150000"/>
              </a:lnSpc>
              <a:spcBef>
                <a:spcPts val="500"/>
              </a:spcBef>
              <a:buClr>
                <a:srgbClr val="00B050"/>
              </a:buClr>
              <a:buSzPct val="60000"/>
              <a:buBlip>
                <a:blip r:embed="rId3"/>
              </a:buBlip>
            </a:pPr>
            <a:r>
              <a:rPr lang="en-US" altLang="zh-CN" sz="2200" b="1" dirty="0" smtClean="0">
                <a:latin typeface="Tahoma" pitchFamily="34" charset="0"/>
                <a:ea typeface="Tahoma" pitchFamily="34" charset="0"/>
                <a:cs typeface="Tahoma" pitchFamily="34" charset="0"/>
              </a:rPr>
              <a:t>TI Aries Chipset</a:t>
            </a:r>
            <a:endParaRPr lang="en-US" altLang="zh-CN" sz="2200" b="1" dirty="0">
              <a:latin typeface="Tahoma" pitchFamily="34" charset="0"/>
              <a:ea typeface="Tahoma" pitchFamily="34" charset="0"/>
              <a:cs typeface="Tahoma" pitchFamily="34" charset="0"/>
            </a:endParaRPr>
          </a:p>
          <a:p>
            <a:pPr marL="342900" indent="-342900" eaLnBrk="0" hangingPunct="0">
              <a:lnSpc>
                <a:spcPct val="150000"/>
              </a:lnSpc>
              <a:spcBef>
                <a:spcPts val="500"/>
              </a:spcBef>
              <a:buClr>
                <a:srgbClr val="00B050"/>
              </a:buClr>
              <a:buSzPct val="60000"/>
              <a:buBlip>
                <a:blip r:embed="rId3"/>
              </a:buBlip>
            </a:pPr>
            <a:r>
              <a:rPr lang="en-US" altLang="zh-CN" sz="2200" b="1" dirty="0" smtClean="0">
                <a:latin typeface="Tahoma" pitchFamily="34" charset="0"/>
                <a:ea typeface="Tahoma" pitchFamily="34" charset="0"/>
                <a:cs typeface="Tahoma" pitchFamily="34" charset="0"/>
              </a:rPr>
              <a:t>Dual-port </a:t>
            </a:r>
            <a:r>
              <a:rPr lang="en-US" altLang="zh-CN" sz="2200" b="1" dirty="0">
                <a:solidFill>
                  <a:srgbClr val="FF0000"/>
                </a:solidFill>
                <a:latin typeface="Tahoma" pitchFamily="34" charset="0"/>
                <a:ea typeface="Tahoma" pitchFamily="34" charset="0"/>
                <a:cs typeface="Tahoma" pitchFamily="34" charset="0"/>
              </a:rPr>
              <a:t>Gigabit</a:t>
            </a:r>
            <a:r>
              <a:rPr lang="en-US" altLang="zh-CN" sz="2200" b="1" dirty="0">
                <a:latin typeface="Tahoma" pitchFamily="34" charset="0"/>
                <a:ea typeface="Tahoma" pitchFamily="34" charset="0"/>
                <a:cs typeface="Tahoma" pitchFamily="34" charset="0"/>
              </a:rPr>
              <a:t> Ethernet</a:t>
            </a:r>
          </a:p>
          <a:p>
            <a:pPr marL="342900" indent="-342900" eaLnBrk="0" hangingPunct="0">
              <a:lnSpc>
                <a:spcPct val="150000"/>
              </a:lnSpc>
              <a:spcBef>
                <a:spcPts val="500"/>
              </a:spcBef>
              <a:buClr>
                <a:srgbClr val="00B050"/>
              </a:buClr>
              <a:buSzPct val="60000"/>
              <a:buBlip>
                <a:blip r:embed="rId3"/>
              </a:buBlip>
            </a:pPr>
            <a:r>
              <a:rPr lang="en-US" altLang="zh-CN" sz="2200" b="1" dirty="0" smtClean="0">
                <a:latin typeface="Tahoma" pitchFamily="34" charset="0"/>
                <a:ea typeface="Tahoma" pitchFamily="34" charset="0"/>
                <a:cs typeface="Tahoma" pitchFamily="34" charset="0"/>
              </a:rPr>
              <a:t>High-Resolution </a:t>
            </a:r>
            <a:r>
              <a:rPr lang="en-US" altLang="zh-CN" sz="2200" b="1" dirty="0">
                <a:latin typeface="Tahoma" pitchFamily="34" charset="0"/>
                <a:ea typeface="Tahoma" pitchFamily="34" charset="0"/>
                <a:cs typeface="Tahoma" pitchFamily="34" charset="0"/>
              </a:rPr>
              <a:t>TFT </a:t>
            </a:r>
            <a:r>
              <a:rPr lang="en-US" altLang="zh-CN" sz="2200" b="1" dirty="0" smtClean="0">
                <a:solidFill>
                  <a:srgbClr val="FF0000"/>
                </a:solidFill>
                <a:latin typeface="Tahoma" pitchFamily="34" charset="0"/>
                <a:ea typeface="Tahoma" pitchFamily="34" charset="0"/>
                <a:cs typeface="Tahoma" pitchFamily="34" charset="0"/>
              </a:rPr>
              <a:t>Color</a:t>
            </a:r>
            <a:r>
              <a:rPr lang="en-US" altLang="zh-CN" sz="2200" b="1" dirty="0" smtClean="0">
                <a:latin typeface="Tahoma" pitchFamily="34" charset="0"/>
                <a:ea typeface="Tahoma" pitchFamily="34" charset="0"/>
                <a:cs typeface="Tahoma" pitchFamily="34" charset="0"/>
              </a:rPr>
              <a:t> Display</a:t>
            </a:r>
          </a:p>
          <a:p>
            <a:pPr marL="342900" indent="-342900" eaLnBrk="0" hangingPunct="0">
              <a:lnSpc>
                <a:spcPct val="150000"/>
              </a:lnSpc>
              <a:spcBef>
                <a:spcPts val="500"/>
              </a:spcBef>
              <a:buClr>
                <a:srgbClr val="00B050"/>
              </a:buClr>
              <a:buSzPct val="60000"/>
              <a:buBlip>
                <a:blip r:embed="rId3"/>
              </a:buBlip>
            </a:pPr>
            <a:r>
              <a:rPr lang="en-US" altLang="zh-CN" sz="2200" b="1" dirty="0" smtClean="0">
                <a:latin typeface="Tahoma" pitchFamily="34" charset="0"/>
                <a:ea typeface="Tahoma" pitchFamily="34" charset="0"/>
                <a:cs typeface="Tahoma" pitchFamily="34" charset="0"/>
              </a:rPr>
              <a:t>Supported Most of Features as T2 Series </a:t>
            </a:r>
            <a:r>
              <a:rPr lang="en-US" altLang="zh-CN" sz="2200" b="1" dirty="0">
                <a:latin typeface="Tahoma" pitchFamily="34" charset="0"/>
                <a:ea typeface="Tahoma" pitchFamily="34" charset="0"/>
                <a:cs typeface="Tahoma" pitchFamily="34" charset="0"/>
              </a:rPr>
              <a:t>S</a:t>
            </a:r>
            <a:r>
              <a:rPr lang="en-US" altLang="zh-CN" sz="2200" b="1" dirty="0" smtClean="0">
                <a:latin typeface="Tahoma" pitchFamily="34" charset="0"/>
                <a:ea typeface="Tahoma" pitchFamily="34" charset="0"/>
                <a:cs typeface="Tahoma" pitchFamily="34" charset="0"/>
              </a:rPr>
              <a:t>upported</a:t>
            </a:r>
          </a:p>
          <a:p>
            <a:pPr marL="342900" indent="-342900" eaLnBrk="0" hangingPunct="0">
              <a:lnSpc>
                <a:spcPct val="150000"/>
              </a:lnSpc>
              <a:spcBef>
                <a:spcPts val="500"/>
              </a:spcBef>
              <a:buClr>
                <a:srgbClr val="00B050"/>
              </a:buClr>
              <a:buSzPct val="60000"/>
              <a:buBlip>
                <a:blip r:embed="rId3"/>
              </a:buBlip>
            </a:pPr>
            <a:r>
              <a:rPr lang="en-US" altLang="zh-CN" sz="2200" b="1" dirty="0" smtClean="0">
                <a:latin typeface="Tahoma" pitchFamily="34" charset="0"/>
                <a:ea typeface="Tahoma" pitchFamily="34" charset="0"/>
                <a:cs typeface="Tahoma" pitchFamily="34" charset="0"/>
              </a:rPr>
              <a:t>The Same SIP Stack/Compatibility as </a:t>
            </a:r>
            <a:r>
              <a:rPr lang="en-US" altLang="zh-CN" sz="2200" b="1" dirty="0">
                <a:latin typeface="Tahoma" pitchFamily="34" charset="0"/>
                <a:ea typeface="Tahoma" pitchFamily="34" charset="0"/>
                <a:cs typeface="Tahoma" pitchFamily="34" charset="0"/>
              </a:rPr>
              <a:t>T2 </a:t>
            </a:r>
            <a:r>
              <a:rPr lang="en-US" altLang="zh-CN" sz="2200" b="1" dirty="0" smtClean="0">
                <a:latin typeface="Tahoma" pitchFamily="34" charset="0"/>
                <a:ea typeface="Tahoma" pitchFamily="34" charset="0"/>
                <a:cs typeface="Tahoma" pitchFamily="34" charset="0"/>
              </a:rPr>
              <a:t>Series </a:t>
            </a:r>
            <a:r>
              <a:rPr lang="en-US" altLang="zh-CN" sz="2200" b="1" dirty="0">
                <a:latin typeface="Tahoma" pitchFamily="34" charset="0"/>
                <a:ea typeface="Tahoma" pitchFamily="34" charset="0"/>
                <a:cs typeface="Tahoma" pitchFamily="34" charset="0"/>
              </a:rPr>
              <a:t>P</a:t>
            </a:r>
            <a:r>
              <a:rPr lang="en-US" altLang="zh-CN" sz="2200" b="1" dirty="0" smtClean="0">
                <a:latin typeface="Tahoma" pitchFamily="34" charset="0"/>
                <a:ea typeface="Tahoma" pitchFamily="34" charset="0"/>
                <a:cs typeface="Tahoma" pitchFamily="34" charset="0"/>
              </a:rPr>
              <a:t>hone</a:t>
            </a:r>
          </a:p>
        </p:txBody>
      </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040" y="1231140"/>
            <a:ext cx="2232248" cy="1689524"/>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5105" y="1170114"/>
            <a:ext cx="2754887" cy="1750550"/>
          </a:xfrm>
          <a:prstGeom prst="rect">
            <a:avLst/>
          </a:prstGeom>
        </p:spPr>
      </p:pic>
      <p:sp>
        <p:nvSpPr>
          <p:cNvPr id="9" name="Rectangle 3"/>
          <p:cNvSpPr txBox="1">
            <a:spLocks noChangeArrowheads="1"/>
          </p:cNvSpPr>
          <p:nvPr/>
        </p:nvSpPr>
        <p:spPr>
          <a:xfrm>
            <a:off x="107504" y="77768"/>
            <a:ext cx="3767149"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600" b="1" noProof="0" dirty="0" smtClean="0">
                <a:solidFill>
                  <a:schemeClr val="bg1"/>
                </a:solidFill>
                <a:latin typeface="Tahoma" pitchFamily="34" charset="0"/>
                <a:ea typeface="黑体" pitchFamily="2" charset="-122"/>
                <a:cs typeface="Tahoma" pitchFamily="34" charset="0"/>
              </a:rPr>
              <a:t>T3xG Series</a:t>
            </a:r>
            <a:endParaRPr kumimoji="0" lang="en-US" altLang="zh-CN" sz="36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3" name="灯片编号占位符 2"/>
          <p:cNvSpPr>
            <a:spLocks noGrp="1"/>
          </p:cNvSpPr>
          <p:nvPr>
            <p:ph type="sldNum" sz="quarter" idx="12"/>
          </p:nvPr>
        </p:nvSpPr>
        <p:spPr/>
        <p:txBody>
          <a:bodyPr/>
          <a:lstStyle/>
          <a:p>
            <a:pPr>
              <a:defRPr/>
            </a:pPr>
            <a:fld id="{697FED9D-2B1C-4C7D-8258-53708B199F59}" type="slidenum">
              <a:rPr lang="zh-CN" altLang="en-US" smtClean="0"/>
              <a:pPr>
                <a:defRPr/>
              </a:pPr>
              <a:t>29</a:t>
            </a:fld>
            <a:endParaRPr lang="zh-CN" altLang="en-US"/>
          </a:p>
        </p:txBody>
      </p:sp>
    </p:spTree>
    <p:extLst>
      <p:ext uri="{BB962C8B-B14F-4D97-AF65-F5344CB8AC3E}">
        <p14:creationId xmlns:p14="http://schemas.microsoft.com/office/powerpoint/2010/main" val="12693869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9" name="矩形 8"/>
          <p:cNvSpPr/>
          <p:nvPr/>
        </p:nvSpPr>
        <p:spPr>
          <a:xfrm>
            <a:off x="2339752" y="1077842"/>
            <a:ext cx="4680520" cy="1015663"/>
          </a:xfrm>
          <a:prstGeom prst="rect">
            <a:avLst/>
          </a:prstGeom>
        </p:spPr>
        <p:txBody>
          <a:bodyPr wrap="square">
            <a:spAutoFit/>
          </a:bodyPr>
          <a:lstStyle/>
          <a:p>
            <a:pPr marL="342900" indent="-342900" eaLnBrk="0" hangingPunct="0">
              <a:lnSpc>
                <a:spcPct val="150000"/>
              </a:lnSpc>
              <a:spcBef>
                <a:spcPts val="2400"/>
              </a:spcBef>
              <a:defRPr/>
            </a:pPr>
            <a:r>
              <a:rPr lang="en-US" altLang="zh-CN" sz="4000" b="1" dirty="0" smtClean="0">
                <a:latin typeface="Tahoma" pitchFamily="34" charset="0"/>
                <a:ea typeface="Tahoma" pitchFamily="34" charset="0"/>
                <a:cs typeface="Tahoma" pitchFamily="34" charset="0"/>
              </a:rPr>
              <a:t>Find an Answer</a:t>
            </a:r>
            <a:endParaRPr lang="en-US" altLang="zh-CN" sz="4000" b="1" dirty="0">
              <a:latin typeface="Tahoma" pitchFamily="34" charset="0"/>
              <a:ea typeface="Tahoma" pitchFamily="34" charset="0"/>
              <a:cs typeface="Tahoma"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988840"/>
            <a:ext cx="3888432" cy="4224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pPr>
              <a:defRPr/>
            </a:pPr>
            <a:fld id="{697FED9D-2B1C-4C7D-8258-53708B199F59}" type="slidenum">
              <a:rPr lang="zh-CN" altLang="en-US" smtClean="0"/>
              <a:pPr>
                <a:defRPr/>
              </a:pPr>
              <a:t>3</a:t>
            </a:fld>
            <a:endParaRPr lang="zh-CN" altLang="en-US"/>
          </a:p>
        </p:txBody>
      </p:sp>
    </p:spTree>
    <p:extLst>
      <p:ext uri="{BB962C8B-B14F-4D97-AF65-F5344CB8AC3E}">
        <p14:creationId xmlns:p14="http://schemas.microsoft.com/office/powerpoint/2010/main" val="22074622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14192" y="1484784"/>
            <a:ext cx="4950296" cy="4649991"/>
          </a:xfrm>
          <a:prstGeom prst="rect">
            <a:avLst/>
          </a:prstGeom>
        </p:spPr>
        <p:txBody>
          <a:bodyPr wrap="square">
            <a:spAutoFit/>
          </a:bodyPr>
          <a:lstStyle/>
          <a:p>
            <a:pPr marL="342900" indent="-342900" eaLnBrk="0" hangingPunct="0">
              <a:lnSpc>
                <a:spcPct val="150000"/>
              </a:lnSpc>
              <a:spcBef>
                <a:spcPts val="500"/>
              </a:spcBef>
              <a:buClr>
                <a:srgbClr val="00B050"/>
              </a:buClr>
              <a:buSzPct val="60000"/>
              <a:buBlip>
                <a:blip r:embed="rId3"/>
              </a:buBlip>
            </a:pPr>
            <a:r>
              <a:rPr lang="en-US" altLang="zh-CN" sz="2200" b="1" dirty="0" smtClean="0">
                <a:latin typeface="Tahoma" pitchFamily="34" charset="0"/>
                <a:ea typeface="Tahoma" pitchFamily="34" charset="0"/>
                <a:cs typeface="Tahoma" pitchFamily="34" charset="0"/>
              </a:rPr>
              <a:t>TI </a:t>
            </a:r>
            <a:r>
              <a:rPr lang="en-US" altLang="zh-CN" sz="2200" b="1" dirty="0" err="1" smtClean="0">
                <a:latin typeface="Tahoma" pitchFamily="34" charset="0"/>
                <a:ea typeface="Tahoma" pitchFamily="34" charset="0"/>
                <a:cs typeface="Tahoma" pitchFamily="34" charset="0"/>
              </a:rPr>
              <a:t>Davinci</a:t>
            </a:r>
            <a:r>
              <a:rPr lang="en-US" altLang="zh-CN" sz="2200" b="1" dirty="0" smtClean="0">
                <a:latin typeface="Tahoma" pitchFamily="34" charset="0"/>
                <a:ea typeface="Tahoma" pitchFamily="34" charset="0"/>
                <a:cs typeface="Tahoma" pitchFamily="34" charset="0"/>
              </a:rPr>
              <a:t> Chipset</a:t>
            </a:r>
          </a:p>
          <a:p>
            <a:pPr marL="342900" indent="-342900" eaLnBrk="0" hangingPunct="0">
              <a:lnSpc>
                <a:spcPct val="150000"/>
              </a:lnSpc>
              <a:spcBef>
                <a:spcPts val="500"/>
              </a:spcBef>
              <a:buClr>
                <a:srgbClr val="00B050"/>
              </a:buClr>
              <a:buSzPct val="60000"/>
              <a:buBlip>
                <a:blip r:embed="rId3"/>
              </a:buBlip>
            </a:pPr>
            <a:r>
              <a:rPr lang="en-US" altLang="zh-CN" sz="2200" b="1" dirty="0" smtClean="0">
                <a:latin typeface="Tahoma" pitchFamily="34" charset="0"/>
                <a:ea typeface="Tahoma" pitchFamily="34" charset="0"/>
                <a:cs typeface="Tahoma" pitchFamily="34" charset="0"/>
              </a:rPr>
              <a:t>7</a:t>
            </a:r>
            <a:r>
              <a:rPr lang="en-US" altLang="zh-CN" sz="2200" b="1" dirty="0">
                <a:latin typeface="Tahoma" pitchFamily="34" charset="0"/>
                <a:ea typeface="Tahoma" pitchFamily="34" charset="0"/>
                <a:cs typeface="Tahoma" pitchFamily="34" charset="0"/>
              </a:rPr>
              <a:t>" TFT-LCD </a:t>
            </a:r>
            <a:r>
              <a:rPr lang="en-US" altLang="zh-CN" sz="2200" b="1" dirty="0">
                <a:solidFill>
                  <a:srgbClr val="FF0000"/>
                </a:solidFill>
                <a:latin typeface="Tahoma" pitchFamily="34" charset="0"/>
                <a:ea typeface="Tahoma" pitchFamily="34" charset="0"/>
                <a:cs typeface="Tahoma" pitchFamily="34" charset="0"/>
              </a:rPr>
              <a:t>Touch </a:t>
            </a:r>
            <a:r>
              <a:rPr lang="en-US" altLang="zh-CN" sz="2200" b="1" dirty="0" smtClean="0">
                <a:solidFill>
                  <a:srgbClr val="FF0000"/>
                </a:solidFill>
                <a:latin typeface="Tahoma" pitchFamily="34" charset="0"/>
                <a:ea typeface="Tahoma" pitchFamily="34" charset="0"/>
                <a:cs typeface="Tahoma" pitchFamily="34" charset="0"/>
              </a:rPr>
              <a:t>Screen</a:t>
            </a:r>
          </a:p>
          <a:p>
            <a:pPr marL="342900" indent="-342900" eaLnBrk="0" hangingPunct="0">
              <a:lnSpc>
                <a:spcPct val="150000"/>
              </a:lnSpc>
              <a:spcBef>
                <a:spcPts val="500"/>
              </a:spcBef>
              <a:buClr>
                <a:srgbClr val="00B050"/>
              </a:buClr>
              <a:buSzPct val="60000"/>
              <a:buBlip>
                <a:blip r:embed="rId3"/>
              </a:buBlip>
            </a:pPr>
            <a:r>
              <a:rPr lang="en-US" altLang="zh-CN" sz="2400" b="1" dirty="0">
                <a:latin typeface="Trebuchet MS" pitchFamily="34" charset="0"/>
                <a:cs typeface="Tahoma" pitchFamily="34" charset="0"/>
              </a:rPr>
              <a:t>2M CMOS </a:t>
            </a:r>
            <a:r>
              <a:rPr lang="en-US" altLang="zh-CN" sz="2400" b="1" dirty="0" smtClean="0">
                <a:latin typeface="Trebuchet MS" pitchFamily="34" charset="0"/>
                <a:cs typeface="Tahoma" pitchFamily="34" charset="0"/>
              </a:rPr>
              <a:t>Camera</a:t>
            </a:r>
            <a:endParaRPr lang="en-US" altLang="zh-CN" sz="2200" b="1" dirty="0">
              <a:latin typeface="Tahoma" pitchFamily="34" charset="0"/>
              <a:ea typeface="Tahoma" pitchFamily="34" charset="0"/>
              <a:cs typeface="Tahoma" pitchFamily="34" charset="0"/>
            </a:endParaRPr>
          </a:p>
          <a:p>
            <a:pPr marL="342900" indent="-342900" eaLnBrk="0" hangingPunct="0">
              <a:lnSpc>
                <a:spcPct val="150000"/>
              </a:lnSpc>
              <a:spcBef>
                <a:spcPts val="500"/>
              </a:spcBef>
              <a:buClr>
                <a:srgbClr val="00B050"/>
              </a:buClr>
              <a:buSzPct val="60000"/>
              <a:buBlip>
                <a:blip r:embed="rId3"/>
              </a:buBlip>
            </a:pPr>
            <a:r>
              <a:rPr lang="en-US" altLang="zh-CN" sz="2200" b="1" dirty="0" smtClean="0">
                <a:solidFill>
                  <a:srgbClr val="FF0000"/>
                </a:solidFill>
                <a:latin typeface="Tahoma" pitchFamily="34" charset="0"/>
                <a:ea typeface="Tahoma" pitchFamily="34" charset="0"/>
                <a:cs typeface="Tahoma" pitchFamily="34" charset="0"/>
              </a:rPr>
              <a:t>3 - Way Video Conferencing</a:t>
            </a:r>
          </a:p>
          <a:p>
            <a:pPr marL="342900" indent="-342900" eaLnBrk="0" hangingPunct="0">
              <a:lnSpc>
                <a:spcPct val="150000"/>
              </a:lnSpc>
              <a:spcBef>
                <a:spcPts val="500"/>
              </a:spcBef>
              <a:buClr>
                <a:srgbClr val="00B050"/>
              </a:buClr>
              <a:buSzPct val="60000"/>
              <a:buBlip>
                <a:blip r:embed="rId3"/>
              </a:buBlip>
            </a:pPr>
            <a:r>
              <a:rPr lang="en-US" altLang="zh-CN" sz="2200" b="1" dirty="0" smtClean="0">
                <a:latin typeface="Tahoma" pitchFamily="34" charset="0"/>
                <a:ea typeface="Tahoma" pitchFamily="34" charset="0"/>
                <a:cs typeface="Tahoma" pitchFamily="34" charset="0"/>
              </a:rPr>
              <a:t>18 Soft DSS-Keys</a:t>
            </a:r>
          </a:p>
          <a:p>
            <a:pPr marL="342900" indent="-342900" eaLnBrk="0" hangingPunct="0">
              <a:lnSpc>
                <a:spcPct val="150000"/>
              </a:lnSpc>
              <a:spcBef>
                <a:spcPts val="500"/>
              </a:spcBef>
              <a:buClr>
                <a:srgbClr val="00B050"/>
              </a:buClr>
              <a:buSzPct val="60000"/>
              <a:buBlip>
                <a:blip r:embed="rId3"/>
              </a:buBlip>
            </a:pPr>
            <a:r>
              <a:rPr lang="en-US" altLang="zh-CN" sz="2200" b="1" dirty="0">
                <a:latin typeface="Tahoma" pitchFamily="34" charset="0"/>
                <a:ea typeface="Tahoma" pitchFamily="34" charset="0"/>
                <a:cs typeface="Tahoma" pitchFamily="34" charset="0"/>
              </a:rPr>
              <a:t>Intelligent Search </a:t>
            </a:r>
            <a:r>
              <a:rPr lang="en-US" altLang="zh-CN" sz="2200" b="1" dirty="0" smtClean="0">
                <a:latin typeface="Tahoma" pitchFamily="34" charset="0"/>
                <a:ea typeface="Tahoma" pitchFamily="34" charset="0"/>
                <a:cs typeface="Tahoma" pitchFamily="34" charset="0"/>
              </a:rPr>
              <a:t>Method</a:t>
            </a:r>
          </a:p>
          <a:p>
            <a:pPr marL="342900" indent="-342900" eaLnBrk="0" hangingPunct="0">
              <a:lnSpc>
                <a:spcPct val="150000"/>
              </a:lnSpc>
              <a:spcBef>
                <a:spcPts val="500"/>
              </a:spcBef>
              <a:buClr>
                <a:srgbClr val="00B050"/>
              </a:buClr>
              <a:buSzPct val="60000"/>
              <a:buBlip>
                <a:blip r:embed="rId3"/>
              </a:buBlip>
            </a:pPr>
            <a:r>
              <a:rPr lang="en-US" altLang="zh-CN" sz="2200" b="1" dirty="0" smtClean="0">
                <a:latin typeface="Tahoma" pitchFamily="34" charset="0"/>
                <a:ea typeface="Tahoma" pitchFamily="34" charset="0"/>
                <a:cs typeface="Tahoma" pitchFamily="34" charset="0"/>
              </a:rPr>
              <a:t>XML App</a:t>
            </a:r>
            <a:endParaRPr lang="en-US" altLang="zh-CN" sz="2200" b="1" dirty="0">
              <a:latin typeface="Tahoma" pitchFamily="34" charset="0"/>
              <a:ea typeface="Tahoma" pitchFamily="34" charset="0"/>
              <a:cs typeface="Tahoma" pitchFamily="34" charset="0"/>
            </a:endParaRPr>
          </a:p>
          <a:p>
            <a:pPr marL="342900" indent="-342900" eaLnBrk="0" hangingPunct="0">
              <a:lnSpc>
                <a:spcPct val="150000"/>
              </a:lnSpc>
              <a:spcBef>
                <a:spcPts val="500"/>
              </a:spcBef>
              <a:buClr>
                <a:srgbClr val="00B050"/>
              </a:buClr>
              <a:buSzPct val="60000"/>
              <a:buBlip>
                <a:blip r:embed="rId3"/>
              </a:buBlip>
            </a:pPr>
            <a:endParaRPr lang="en-US" altLang="zh-CN" sz="2200" b="1" dirty="0">
              <a:latin typeface="Tahoma" pitchFamily="34" charset="0"/>
              <a:ea typeface="Tahoma" pitchFamily="34" charset="0"/>
              <a:cs typeface="Tahoma" pitchFamily="34" charset="0"/>
            </a:endParaRPr>
          </a:p>
        </p:txBody>
      </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2060848"/>
            <a:ext cx="3456384" cy="2073830"/>
          </a:xfrm>
          <a:prstGeom prst="rect">
            <a:avLst/>
          </a:prstGeom>
        </p:spPr>
      </p:pic>
      <p:sp>
        <p:nvSpPr>
          <p:cNvPr id="8" name="Rectangle 3"/>
          <p:cNvSpPr txBox="1">
            <a:spLocks noChangeArrowheads="1"/>
          </p:cNvSpPr>
          <p:nvPr/>
        </p:nvSpPr>
        <p:spPr>
          <a:xfrm>
            <a:off x="107504" y="77768"/>
            <a:ext cx="3767149"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600" b="1" noProof="0" dirty="0" smtClean="0">
                <a:solidFill>
                  <a:schemeClr val="bg1"/>
                </a:solidFill>
                <a:latin typeface="Tahoma" pitchFamily="34" charset="0"/>
                <a:ea typeface="黑体" pitchFamily="2" charset="-122"/>
                <a:cs typeface="Tahoma" pitchFamily="34" charset="0"/>
              </a:rPr>
              <a:t>VP530</a:t>
            </a:r>
            <a:endParaRPr kumimoji="0" lang="en-US" altLang="zh-CN" sz="36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3" name="灯片编号占位符 2"/>
          <p:cNvSpPr>
            <a:spLocks noGrp="1"/>
          </p:cNvSpPr>
          <p:nvPr>
            <p:ph type="sldNum" sz="quarter" idx="12"/>
          </p:nvPr>
        </p:nvSpPr>
        <p:spPr/>
        <p:txBody>
          <a:bodyPr/>
          <a:lstStyle/>
          <a:p>
            <a:pPr>
              <a:defRPr/>
            </a:pPr>
            <a:fld id="{697FED9D-2B1C-4C7D-8258-53708B199F59}" type="slidenum">
              <a:rPr lang="zh-CN" altLang="en-US" smtClean="0"/>
              <a:pPr>
                <a:defRPr/>
              </a:pPr>
              <a:t>30</a:t>
            </a:fld>
            <a:endParaRPr lang="zh-CN" altLang="en-US"/>
          </a:p>
        </p:txBody>
      </p:sp>
    </p:spTree>
    <p:extLst>
      <p:ext uri="{BB962C8B-B14F-4D97-AF65-F5344CB8AC3E}">
        <p14:creationId xmlns:p14="http://schemas.microsoft.com/office/powerpoint/2010/main" val="15074688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6984776"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600" b="1" dirty="0" smtClean="0">
                <a:solidFill>
                  <a:schemeClr val="bg1"/>
                </a:solidFill>
                <a:latin typeface="Tahoma" pitchFamily="34" charset="0"/>
                <a:ea typeface="黑体" pitchFamily="2" charset="-122"/>
                <a:cs typeface="Tahoma" pitchFamily="34" charset="0"/>
              </a:rPr>
              <a:t>Comparison Table </a:t>
            </a:r>
            <a:endParaRPr kumimoji="0" lang="en-US" altLang="zh-CN" sz="36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4" name="内容占位符 3"/>
          <p:cNvSpPr>
            <a:spLocks noGrp="1"/>
          </p:cNvSpPr>
          <p:nvPr>
            <p:ph idx="1"/>
          </p:nvPr>
        </p:nvSpPr>
        <p:spPr>
          <a:xfrm>
            <a:off x="395536" y="980728"/>
            <a:ext cx="8291264" cy="5145435"/>
          </a:xfrm>
        </p:spPr>
        <p:txBody>
          <a:bodyPr>
            <a:normAutofit lnSpcReduction="10000"/>
          </a:bodyPr>
          <a:lstStyle/>
          <a:p>
            <a:r>
              <a:rPr lang="en-US" altLang="zh-CN" dirty="0" err="1" smtClean="0"/>
              <a:t>Polycom</a:t>
            </a:r>
            <a:endParaRPr lang="en-US" altLang="zh-CN" dirty="0" smtClean="0"/>
          </a:p>
          <a:p>
            <a:r>
              <a:rPr lang="en-US" altLang="zh-CN" dirty="0" smtClean="0"/>
              <a:t>Cisco</a:t>
            </a:r>
          </a:p>
          <a:p>
            <a:r>
              <a:rPr lang="en-US" altLang="zh-CN" dirty="0" smtClean="0"/>
              <a:t>Linksys</a:t>
            </a:r>
          </a:p>
          <a:p>
            <a:r>
              <a:rPr lang="en-US" altLang="zh-CN" dirty="0" err="1" smtClean="0"/>
              <a:t>Aastra</a:t>
            </a:r>
            <a:endParaRPr lang="en-US" altLang="zh-CN" dirty="0" smtClean="0"/>
          </a:p>
          <a:p>
            <a:pPr marL="0" indent="0">
              <a:buNone/>
            </a:pPr>
            <a:r>
              <a:rPr lang="en-US" altLang="zh-CN" dirty="0" smtClean="0"/>
              <a:t>…</a:t>
            </a:r>
          </a:p>
          <a:p>
            <a:r>
              <a:rPr lang="en-US" altLang="zh-CN" dirty="0" smtClean="0"/>
              <a:t>Download</a:t>
            </a:r>
          </a:p>
          <a:p>
            <a:pPr marL="0" indent="0">
              <a:buNone/>
            </a:pPr>
            <a:r>
              <a:rPr lang="en-US" altLang="zh-CN" dirty="0">
                <a:hlinkClick r:id="rId3" invalidUrl="ftp://yealinkftp:yealinkftp@ftp.yealink.com/Training/Comparison Table/"/>
              </a:rPr>
              <a:t>ftp://</a:t>
            </a:r>
            <a:r>
              <a:rPr lang="en-US" altLang="zh-CN" dirty="0" smtClean="0">
                <a:hlinkClick r:id="rId4" invalidUrl="ftp://yealinkftp:yealinkftp@ftp.yealink.com/Training/Comparison Table/"/>
              </a:rPr>
              <a:t>yealinkftp:yealinkftp@ftp.yealink.com/Training/Comparison%20Table/</a:t>
            </a:r>
            <a:endParaRPr lang="en-US" altLang="zh-CN" dirty="0" smtClean="0"/>
          </a:p>
          <a:p>
            <a:pPr marL="0" indent="0">
              <a:buNone/>
            </a:pPr>
            <a:r>
              <a:rPr lang="en-US" altLang="zh-CN" dirty="0" smtClean="0">
                <a:solidFill>
                  <a:srgbClr val="FF0000"/>
                </a:solidFill>
              </a:rPr>
              <a:t>Only for Distributors </a:t>
            </a:r>
            <a:endParaRPr lang="zh-CN" altLang="en-US" dirty="0">
              <a:solidFill>
                <a:srgbClr val="FF0000"/>
              </a:solidFill>
            </a:endParaRPr>
          </a:p>
        </p:txBody>
      </p:sp>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31</a:t>
            </a:fld>
            <a:endParaRPr lang="zh-CN" altLang="en-US"/>
          </a:p>
        </p:txBody>
      </p:sp>
    </p:spTree>
    <p:extLst>
      <p:ext uri="{BB962C8B-B14F-4D97-AF65-F5344CB8AC3E}">
        <p14:creationId xmlns:p14="http://schemas.microsoft.com/office/powerpoint/2010/main" val="28542558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矩形 2"/>
          <p:cNvSpPr>
            <a:spLocks noChangeArrowheads="1"/>
          </p:cNvSpPr>
          <p:nvPr/>
        </p:nvSpPr>
        <p:spPr bwMode="auto">
          <a:xfrm>
            <a:off x="2267743" y="956590"/>
            <a:ext cx="4083169" cy="707886"/>
          </a:xfrm>
          <a:prstGeom prst="rect">
            <a:avLst/>
          </a:prstGeom>
          <a:noFill/>
          <a:ln w="9525">
            <a:noFill/>
            <a:miter lim="800000"/>
            <a:headEnd/>
            <a:tailEnd/>
          </a:ln>
        </p:spPr>
        <p:txBody>
          <a:bodyPr wrap="none">
            <a:spAutoFit/>
          </a:bodyPr>
          <a:lstStyle/>
          <a:p>
            <a:pPr>
              <a:defRPr/>
            </a:pPr>
            <a:r>
              <a:rPr lang="en-US" altLang="zh-CN" sz="4000" b="1" dirty="0">
                <a:solidFill>
                  <a:schemeClr val="tx1">
                    <a:lumMod val="75000"/>
                    <a:lumOff val="25000"/>
                  </a:schemeClr>
                </a:solidFill>
                <a:latin typeface="Tahoma" pitchFamily="34" charset="0"/>
                <a:ea typeface="Tahoma" pitchFamily="34" charset="0"/>
                <a:cs typeface="Tahoma" pitchFamily="34" charset="0"/>
              </a:rPr>
              <a:t>Business Cases</a:t>
            </a:r>
            <a:endParaRPr lang="zh-CN" altLang="en-US" sz="4000" b="1" dirty="0">
              <a:solidFill>
                <a:schemeClr val="tx1">
                  <a:lumMod val="75000"/>
                  <a:lumOff val="25000"/>
                </a:schemeClr>
              </a:solidFill>
              <a:latin typeface="Tahoma" pitchFamily="34" charset="0"/>
              <a:cs typeface="Tahoma" pitchFamily="34" charset="0"/>
            </a:endParaRPr>
          </a:p>
        </p:txBody>
      </p:sp>
      <p:pic>
        <p:nvPicPr>
          <p:cNvPr id="1026" name="Picture 2" descr="C:\Users\yl0055\Desktop\桌面\PPT常用图标\3D小人\2457331_073425311314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844824"/>
            <a:ext cx="5091281" cy="4454870"/>
          </a:xfrm>
          <a:prstGeom prst="rect">
            <a:avLst/>
          </a:prstGeom>
          <a:noFill/>
          <a:extLst>
            <a:ext uri="{909E8E84-426E-40DD-AFC4-6F175D3DCCD1}">
              <a14:hiddenFill xmlns:a14="http://schemas.microsoft.com/office/drawing/2010/main">
                <a:solidFill>
                  <a:srgbClr val="FFFFFF"/>
                </a:solidFill>
              </a14:hiddenFill>
            </a:ext>
          </a:extLst>
        </p:spPr>
      </p:pic>
      <p:sp>
        <p:nvSpPr>
          <p:cNvPr id="2" name="灯片编号占位符 1"/>
          <p:cNvSpPr>
            <a:spLocks noGrp="1"/>
          </p:cNvSpPr>
          <p:nvPr>
            <p:ph type="sldNum" sz="quarter" idx="12"/>
          </p:nvPr>
        </p:nvSpPr>
        <p:spPr/>
        <p:txBody>
          <a:bodyPr/>
          <a:lstStyle/>
          <a:p>
            <a:pPr>
              <a:defRPr/>
            </a:pPr>
            <a:fld id="{697FED9D-2B1C-4C7D-8258-53708B199F59}" type="slidenum">
              <a:rPr lang="zh-CN" altLang="en-US" smtClean="0"/>
              <a:pPr>
                <a:defRPr/>
              </a:pPr>
              <a:t>32</a:t>
            </a:fld>
            <a:endParaRPr lang="zh-CN" altLang="en-US"/>
          </a:p>
        </p:txBody>
      </p:sp>
    </p:spTree>
    <p:extLst>
      <p:ext uri="{BB962C8B-B14F-4D97-AF65-F5344CB8AC3E}">
        <p14:creationId xmlns:p14="http://schemas.microsoft.com/office/powerpoint/2010/main" val="18012401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47" descr="map02"/>
          <p:cNvPicPr>
            <a:picLocks noChangeAspect="1" noChangeArrowheads="1"/>
          </p:cNvPicPr>
          <p:nvPr/>
        </p:nvPicPr>
        <p:blipFill>
          <a:blip r:embed="rId3" cstate="print"/>
          <a:stretch>
            <a:fillRect/>
          </a:stretch>
        </p:blipFill>
        <p:spPr bwMode="auto">
          <a:xfrm>
            <a:off x="809907" y="1335021"/>
            <a:ext cx="7545698" cy="4529765"/>
          </a:xfrm>
          <a:prstGeom prst="rect">
            <a:avLst/>
          </a:prstGeom>
          <a:noFill/>
          <a:ln w="9525">
            <a:noFill/>
            <a:miter lim="800000"/>
            <a:headEnd/>
            <a:tailEnd/>
          </a:ln>
        </p:spPr>
      </p:pic>
      <p:sp>
        <p:nvSpPr>
          <p:cNvPr id="37" name="TextBox 36"/>
          <p:cNvSpPr txBox="1"/>
          <p:nvPr/>
        </p:nvSpPr>
        <p:spPr>
          <a:xfrm>
            <a:off x="1665272" y="5929330"/>
            <a:ext cx="5715040" cy="369332"/>
          </a:xfrm>
          <a:prstGeom prst="rect">
            <a:avLst/>
          </a:prstGeom>
          <a:noFill/>
        </p:spPr>
        <p:txBody>
          <a:bodyPr wrap="square" rtlCol="0">
            <a:spAutoFit/>
          </a:bodyPr>
          <a:lstStyle/>
          <a:p>
            <a:pPr algn="ctr"/>
            <a:r>
              <a:rPr lang="en-US" altLang="zh-CN" sz="1800" b="1" dirty="0" smtClean="0">
                <a:solidFill>
                  <a:srgbClr val="005A3C"/>
                </a:solidFill>
                <a:latin typeface="Trebuchet MS" pitchFamily="34" charset="0"/>
              </a:rPr>
              <a:t>60+ distributors all over the world</a:t>
            </a:r>
            <a:endParaRPr lang="zh-CN" altLang="en-US" sz="1800" b="1" dirty="0">
              <a:solidFill>
                <a:srgbClr val="005A3C"/>
              </a:solidFill>
              <a:latin typeface="Trebuchet MS" pitchFamily="34" charset="0"/>
            </a:endParaRPr>
          </a:p>
        </p:txBody>
      </p:sp>
      <p:pic>
        <p:nvPicPr>
          <p:cNvPr id="135" name="Picture 2" descr="C:\Documents and Settings\Administrator\桌面\ppt\qizi题-1.jpg"/>
          <p:cNvPicPr>
            <a:picLocks noChangeAspect="1" noChangeArrowheads="1"/>
          </p:cNvPicPr>
          <p:nvPr/>
        </p:nvPicPr>
        <p:blipFill>
          <a:blip r:embed="rId4" cstate="print"/>
          <a:srcRect/>
          <a:stretch>
            <a:fillRect/>
          </a:stretch>
        </p:blipFill>
        <p:spPr bwMode="auto">
          <a:xfrm>
            <a:off x="3983366" y="2988458"/>
            <a:ext cx="143496" cy="161926"/>
          </a:xfrm>
          <a:prstGeom prst="rect">
            <a:avLst/>
          </a:prstGeom>
          <a:noFill/>
        </p:spPr>
      </p:pic>
      <p:pic>
        <p:nvPicPr>
          <p:cNvPr id="136" name="Picture 2" descr="C:\Documents and Settings\Administrator\桌面\ppt\qizi题-1.jpg"/>
          <p:cNvPicPr>
            <a:picLocks noChangeAspect="1" noChangeArrowheads="1"/>
          </p:cNvPicPr>
          <p:nvPr/>
        </p:nvPicPr>
        <p:blipFill>
          <a:blip r:embed="rId4" cstate="print"/>
          <a:srcRect/>
          <a:stretch>
            <a:fillRect/>
          </a:stretch>
        </p:blipFill>
        <p:spPr bwMode="auto">
          <a:xfrm>
            <a:off x="3728268" y="3149946"/>
            <a:ext cx="143496" cy="161926"/>
          </a:xfrm>
          <a:prstGeom prst="rect">
            <a:avLst/>
          </a:prstGeom>
          <a:noFill/>
        </p:spPr>
      </p:pic>
      <p:pic>
        <p:nvPicPr>
          <p:cNvPr id="140" name="Picture 2" descr="C:\Documents and Settings\Administrator\桌面\ppt\qizi题-1.jpg"/>
          <p:cNvPicPr>
            <a:picLocks noChangeAspect="1" noChangeArrowheads="1"/>
          </p:cNvPicPr>
          <p:nvPr/>
        </p:nvPicPr>
        <p:blipFill>
          <a:blip r:embed="rId4" cstate="print"/>
          <a:srcRect/>
          <a:stretch>
            <a:fillRect/>
          </a:stretch>
        </p:blipFill>
        <p:spPr bwMode="auto">
          <a:xfrm>
            <a:off x="7062405" y="3579012"/>
            <a:ext cx="126614" cy="142876"/>
          </a:xfrm>
          <a:prstGeom prst="rect">
            <a:avLst/>
          </a:prstGeom>
          <a:noFill/>
        </p:spPr>
      </p:pic>
      <p:pic>
        <p:nvPicPr>
          <p:cNvPr id="141" name="Picture 2" descr="C:\Documents and Settings\Administrator\桌面\ppt\qizi题-1.jpg"/>
          <p:cNvPicPr>
            <a:picLocks noChangeAspect="1" noChangeArrowheads="1"/>
          </p:cNvPicPr>
          <p:nvPr/>
        </p:nvPicPr>
        <p:blipFill>
          <a:blip r:embed="rId4" cstate="print"/>
          <a:srcRect/>
          <a:stretch>
            <a:fillRect/>
          </a:stretch>
        </p:blipFill>
        <p:spPr bwMode="auto">
          <a:xfrm>
            <a:off x="1629059" y="4831221"/>
            <a:ext cx="126614" cy="142876"/>
          </a:xfrm>
          <a:prstGeom prst="rect">
            <a:avLst/>
          </a:prstGeom>
          <a:noFill/>
        </p:spPr>
      </p:pic>
      <p:pic>
        <p:nvPicPr>
          <p:cNvPr id="142" name="Picture 2" descr="C:\Documents and Settings\Administrator\桌面\ppt\qizi题-1.jpg"/>
          <p:cNvPicPr>
            <a:picLocks noChangeAspect="1" noChangeArrowheads="1"/>
          </p:cNvPicPr>
          <p:nvPr/>
        </p:nvPicPr>
        <p:blipFill>
          <a:blip r:embed="rId4" cstate="print"/>
          <a:srcRect/>
          <a:stretch>
            <a:fillRect/>
          </a:stretch>
        </p:blipFill>
        <p:spPr bwMode="auto">
          <a:xfrm>
            <a:off x="1466056" y="2078814"/>
            <a:ext cx="126614" cy="142876"/>
          </a:xfrm>
          <a:prstGeom prst="rect">
            <a:avLst/>
          </a:prstGeom>
          <a:noFill/>
        </p:spPr>
      </p:pic>
      <p:pic>
        <p:nvPicPr>
          <p:cNvPr id="143" name="Picture 2" descr="C:\Documents and Settings\Administrator\桌面\ppt\qizi题-1.jpg"/>
          <p:cNvPicPr>
            <a:picLocks noChangeAspect="1" noChangeArrowheads="1"/>
          </p:cNvPicPr>
          <p:nvPr/>
        </p:nvPicPr>
        <p:blipFill>
          <a:blip r:embed="rId4" cstate="print"/>
          <a:srcRect/>
          <a:stretch>
            <a:fillRect/>
          </a:stretch>
        </p:blipFill>
        <p:spPr bwMode="auto">
          <a:xfrm>
            <a:off x="3403253" y="3793326"/>
            <a:ext cx="126614" cy="142876"/>
          </a:xfrm>
          <a:prstGeom prst="rect">
            <a:avLst/>
          </a:prstGeom>
          <a:noFill/>
        </p:spPr>
      </p:pic>
      <p:pic>
        <p:nvPicPr>
          <p:cNvPr id="144" name="Picture 2" descr="C:\Documents and Settings\Administrator\桌面\ppt\qizi题-1.jpg"/>
          <p:cNvPicPr>
            <a:picLocks noChangeAspect="1" noChangeArrowheads="1"/>
          </p:cNvPicPr>
          <p:nvPr/>
        </p:nvPicPr>
        <p:blipFill>
          <a:blip r:embed="rId4" cstate="print"/>
          <a:srcRect/>
          <a:stretch>
            <a:fillRect/>
          </a:stretch>
        </p:blipFill>
        <p:spPr bwMode="auto">
          <a:xfrm>
            <a:off x="7431440" y="4293096"/>
            <a:ext cx="126614" cy="142876"/>
          </a:xfrm>
          <a:prstGeom prst="rect">
            <a:avLst/>
          </a:prstGeom>
          <a:noFill/>
        </p:spPr>
      </p:pic>
      <p:pic>
        <p:nvPicPr>
          <p:cNvPr id="145" name="Picture 2" descr="C:\Documents and Settings\Administrator\桌面\ppt\qizi题-1.jpg"/>
          <p:cNvPicPr>
            <a:picLocks noChangeAspect="1" noChangeArrowheads="1"/>
          </p:cNvPicPr>
          <p:nvPr/>
        </p:nvPicPr>
        <p:blipFill>
          <a:blip r:embed="rId4" cstate="print"/>
          <a:srcRect/>
          <a:stretch>
            <a:fillRect/>
          </a:stretch>
        </p:blipFill>
        <p:spPr bwMode="auto">
          <a:xfrm>
            <a:off x="2327032" y="2864632"/>
            <a:ext cx="126614" cy="142876"/>
          </a:xfrm>
          <a:prstGeom prst="rect">
            <a:avLst/>
          </a:prstGeom>
          <a:noFill/>
        </p:spPr>
      </p:pic>
      <p:pic>
        <p:nvPicPr>
          <p:cNvPr id="146" name="Picture 2" descr="C:\Documents and Settings\Administrator\桌面\ppt\qizi题-1.jpg"/>
          <p:cNvPicPr>
            <a:picLocks noChangeAspect="1" noChangeArrowheads="1"/>
          </p:cNvPicPr>
          <p:nvPr/>
        </p:nvPicPr>
        <p:blipFill>
          <a:blip r:embed="rId4" cstate="print"/>
          <a:srcRect/>
          <a:stretch>
            <a:fillRect/>
          </a:stretch>
        </p:blipFill>
        <p:spPr bwMode="auto">
          <a:xfrm>
            <a:off x="2111788" y="2793194"/>
            <a:ext cx="126614" cy="142876"/>
          </a:xfrm>
          <a:prstGeom prst="rect">
            <a:avLst/>
          </a:prstGeom>
          <a:noFill/>
        </p:spPr>
      </p:pic>
      <p:pic>
        <p:nvPicPr>
          <p:cNvPr id="147" name="Picture 2" descr="C:\Documents and Settings\Administrator\桌面\ppt\qizi题-1.jpg"/>
          <p:cNvPicPr>
            <a:picLocks noChangeAspect="1" noChangeArrowheads="1"/>
          </p:cNvPicPr>
          <p:nvPr/>
        </p:nvPicPr>
        <p:blipFill>
          <a:blip r:embed="rId4" cstate="print"/>
          <a:srcRect/>
          <a:stretch>
            <a:fillRect/>
          </a:stretch>
        </p:blipFill>
        <p:spPr bwMode="auto">
          <a:xfrm>
            <a:off x="1896544" y="2650318"/>
            <a:ext cx="126614" cy="142876"/>
          </a:xfrm>
          <a:prstGeom prst="rect">
            <a:avLst/>
          </a:prstGeom>
          <a:noFill/>
        </p:spPr>
      </p:pic>
      <p:pic>
        <p:nvPicPr>
          <p:cNvPr id="148" name="Picture 2" descr="C:\Documents and Settings\Administrator\桌面\ppt\qizi题-1.jpg"/>
          <p:cNvPicPr>
            <a:picLocks noChangeAspect="1" noChangeArrowheads="1"/>
          </p:cNvPicPr>
          <p:nvPr/>
        </p:nvPicPr>
        <p:blipFill>
          <a:blip r:embed="rId4" cstate="print"/>
          <a:srcRect/>
          <a:stretch>
            <a:fillRect/>
          </a:stretch>
        </p:blipFill>
        <p:spPr bwMode="auto">
          <a:xfrm>
            <a:off x="1681300" y="2650318"/>
            <a:ext cx="126614" cy="142876"/>
          </a:xfrm>
          <a:prstGeom prst="rect">
            <a:avLst/>
          </a:prstGeom>
          <a:noFill/>
        </p:spPr>
      </p:pic>
      <p:pic>
        <p:nvPicPr>
          <p:cNvPr id="149" name="Picture 2" descr="C:\Documents and Settings\Administrator\桌面\ppt\qizi题-1.jpg"/>
          <p:cNvPicPr>
            <a:picLocks noChangeAspect="1" noChangeArrowheads="1"/>
          </p:cNvPicPr>
          <p:nvPr/>
        </p:nvPicPr>
        <p:blipFill>
          <a:blip r:embed="rId4" cstate="print"/>
          <a:srcRect/>
          <a:stretch>
            <a:fillRect/>
          </a:stretch>
        </p:blipFill>
        <p:spPr bwMode="auto">
          <a:xfrm>
            <a:off x="1753048" y="2578880"/>
            <a:ext cx="126614" cy="142876"/>
          </a:xfrm>
          <a:prstGeom prst="rect">
            <a:avLst/>
          </a:prstGeom>
          <a:noFill/>
        </p:spPr>
      </p:pic>
      <p:pic>
        <p:nvPicPr>
          <p:cNvPr id="150" name="Picture 2" descr="C:\Documents and Settings\Administrator\桌面\ppt\qizi题-1.jpg"/>
          <p:cNvPicPr>
            <a:picLocks noChangeAspect="1" noChangeArrowheads="1"/>
          </p:cNvPicPr>
          <p:nvPr/>
        </p:nvPicPr>
        <p:blipFill>
          <a:blip r:embed="rId4" cstate="print"/>
          <a:srcRect/>
          <a:stretch>
            <a:fillRect/>
          </a:stretch>
        </p:blipFill>
        <p:spPr bwMode="auto">
          <a:xfrm>
            <a:off x="1609552" y="2436004"/>
            <a:ext cx="126614" cy="142876"/>
          </a:xfrm>
          <a:prstGeom prst="rect">
            <a:avLst/>
          </a:prstGeom>
          <a:noFill/>
        </p:spPr>
      </p:pic>
      <p:pic>
        <p:nvPicPr>
          <p:cNvPr id="151" name="Picture 2" descr="C:\Documents and Settings\Administrator\桌面\ppt\qizi题-1.jpg"/>
          <p:cNvPicPr>
            <a:picLocks noChangeAspect="1" noChangeArrowheads="1"/>
          </p:cNvPicPr>
          <p:nvPr/>
        </p:nvPicPr>
        <p:blipFill>
          <a:blip r:embed="rId4" cstate="print"/>
          <a:srcRect/>
          <a:stretch>
            <a:fillRect/>
          </a:stretch>
        </p:blipFill>
        <p:spPr bwMode="auto">
          <a:xfrm>
            <a:off x="1681300" y="2293128"/>
            <a:ext cx="126614" cy="142876"/>
          </a:xfrm>
          <a:prstGeom prst="rect">
            <a:avLst/>
          </a:prstGeom>
          <a:noFill/>
        </p:spPr>
      </p:pic>
      <p:pic>
        <p:nvPicPr>
          <p:cNvPr id="152" name="Picture 2" descr="C:\Documents and Settings\Administrator\桌面\ppt\qizi题-1.jpg"/>
          <p:cNvPicPr>
            <a:picLocks noChangeAspect="1" noChangeArrowheads="1"/>
          </p:cNvPicPr>
          <p:nvPr/>
        </p:nvPicPr>
        <p:blipFill>
          <a:blip r:embed="rId4" cstate="print"/>
          <a:srcRect/>
          <a:stretch>
            <a:fillRect/>
          </a:stretch>
        </p:blipFill>
        <p:spPr bwMode="auto">
          <a:xfrm>
            <a:off x="1394308" y="2436004"/>
            <a:ext cx="126614" cy="142876"/>
          </a:xfrm>
          <a:prstGeom prst="rect">
            <a:avLst/>
          </a:prstGeom>
          <a:noFill/>
        </p:spPr>
      </p:pic>
      <p:pic>
        <p:nvPicPr>
          <p:cNvPr id="153" name="Picture 2" descr="C:\Documents and Settings\Administrator\桌面\ppt\qizi题-1.jpg"/>
          <p:cNvPicPr>
            <a:picLocks noChangeAspect="1" noChangeArrowheads="1"/>
          </p:cNvPicPr>
          <p:nvPr/>
        </p:nvPicPr>
        <p:blipFill>
          <a:blip r:embed="rId4" cstate="print"/>
          <a:srcRect/>
          <a:stretch>
            <a:fillRect/>
          </a:stretch>
        </p:blipFill>
        <p:spPr bwMode="auto">
          <a:xfrm>
            <a:off x="1250811" y="2650318"/>
            <a:ext cx="126614" cy="142876"/>
          </a:xfrm>
          <a:prstGeom prst="rect">
            <a:avLst/>
          </a:prstGeom>
          <a:noFill/>
        </p:spPr>
      </p:pic>
      <p:pic>
        <p:nvPicPr>
          <p:cNvPr id="154" name="Picture 2" descr="C:\Documents and Settings\Administrator\桌面\ppt\qizi题-1.jpg"/>
          <p:cNvPicPr>
            <a:picLocks noChangeAspect="1" noChangeArrowheads="1"/>
          </p:cNvPicPr>
          <p:nvPr/>
        </p:nvPicPr>
        <p:blipFill>
          <a:blip r:embed="rId4" cstate="print"/>
          <a:srcRect/>
          <a:stretch>
            <a:fillRect/>
          </a:stretch>
        </p:blipFill>
        <p:spPr bwMode="auto">
          <a:xfrm>
            <a:off x="1035567" y="2864632"/>
            <a:ext cx="126614" cy="142876"/>
          </a:xfrm>
          <a:prstGeom prst="rect">
            <a:avLst/>
          </a:prstGeom>
          <a:noFill/>
        </p:spPr>
      </p:pic>
      <p:pic>
        <p:nvPicPr>
          <p:cNvPr id="155" name="Picture 2" descr="C:\Documents and Settings\Administrator\桌面\ppt\qizi题-1.jpg"/>
          <p:cNvPicPr>
            <a:picLocks noChangeAspect="1" noChangeArrowheads="1"/>
          </p:cNvPicPr>
          <p:nvPr/>
        </p:nvPicPr>
        <p:blipFill>
          <a:blip r:embed="rId4" cstate="print"/>
          <a:srcRect/>
          <a:stretch>
            <a:fillRect/>
          </a:stretch>
        </p:blipFill>
        <p:spPr bwMode="auto">
          <a:xfrm>
            <a:off x="1250811" y="2364566"/>
            <a:ext cx="126614" cy="142876"/>
          </a:xfrm>
          <a:prstGeom prst="rect">
            <a:avLst/>
          </a:prstGeom>
          <a:noFill/>
        </p:spPr>
      </p:pic>
      <p:pic>
        <p:nvPicPr>
          <p:cNvPr id="156" name="Picture 2" descr="C:\Documents and Settings\Administrator\桌面\ppt\qizi题-1.jpg"/>
          <p:cNvPicPr>
            <a:picLocks noChangeAspect="1" noChangeArrowheads="1"/>
          </p:cNvPicPr>
          <p:nvPr/>
        </p:nvPicPr>
        <p:blipFill>
          <a:blip r:embed="rId4" cstate="print"/>
          <a:srcRect/>
          <a:stretch>
            <a:fillRect/>
          </a:stretch>
        </p:blipFill>
        <p:spPr bwMode="auto">
          <a:xfrm>
            <a:off x="1322559" y="2221690"/>
            <a:ext cx="126614" cy="142876"/>
          </a:xfrm>
          <a:prstGeom prst="rect">
            <a:avLst/>
          </a:prstGeom>
          <a:noFill/>
        </p:spPr>
      </p:pic>
      <p:pic>
        <p:nvPicPr>
          <p:cNvPr id="157" name="Picture 2" descr="C:\Documents and Settings\Administrator\桌面\ppt\qizi题-1.jpg"/>
          <p:cNvPicPr>
            <a:picLocks noChangeAspect="1" noChangeArrowheads="1"/>
          </p:cNvPicPr>
          <p:nvPr/>
        </p:nvPicPr>
        <p:blipFill>
          <a:blip r:embed="rId4" cstate="print"/>
          <a:srcRect/>
          <a:stretch>
            <a:fillRect/>
          </a:stretch>
        </p:blipFill>
        <p:spPr bwMode="auto">
          <a:xfrm>
            <a:off x="1466056" y="2078814"/>
            <a:ext cx="126614" cy="142876"/>
          </a:xfrm>
          <a:prstGeom prst="rect">
            <a:avLst/>
          </a:prstGeom>
          <a:noFill/>
        </p:spPr>
      </p:pic>
      <p:pic>
        <p:nvPicPr>
          <p:cNvPr id="158" name="Picture 2" descr="C:\Documents and Settings\Administrator\桌面\ppt\qizi题-1.jpg"/>
          <p:cNvPicPr>
            <a:picLocks noChangeAspect="1" noChangeArrowheads="1"/>
          </p:cNvPicPr>
          <p:nvPr/>
        </p:nvPicPr>
        <p:blipFill>
          <a:blip r:embed="rId4" cstate="print"/>
          <a:srcRect/>
          <a:stretch>
            <a:fillRect/>
          </a:stretch>
        </p:blipFill>
        <p:spPr bwMode="auto">
          <a:xfrm>
            <a:off x="1394308" y="2150252"/>
            <a:ext cx="126614" cy="142876"/>
          </a:xfrm>
          <a:prstGeom prst="rect">
            <a:avLst/>
          </a:prstGeom>
          <a:noFill/>
        </p:spPr>
      </p:pic>
      <p:pic>
        <p:nvPicPr>
          <p:cNvPr id="159" name="Picture 2" descr="C:\Documents and Settings\Administrator\桌面\ppt\qizi题-1.jpg"/>
          <p:cNvPicPr>
            <a:picLocks noChangeAspect="1" noChangeArrowheads="1"/>
          </p:cNvPicPr>
          <p:nvPr/>
        </p:nvPicPr>
        <p:blipFill>
          <a:blip r:embed="rId4" cstate="print"/>
          <a:srcRect/>
          <a:stretch>
            <a:fillRect/>
          </a:stretch>
        </p:blipFill>
        <p:spPr bwMode="auto">
          <a:xfrm>
            <a:off x="1432692" y="1935938"/>
            <a:ext cx="126614" cy="142876"/>
          </a:xfrm>
          <a:prstGeom prst="rect">
            <a:avLst/>
          </a:prstGeom>
          <a:noFill/>
        </p:spPr>
      </p:pic>
      <p:pic>
        <p:nvPicPr>
          <p:cNvPr id="160" name="Picture 2" descr="C:\Documents and Settings\Administrator\桌面\ppt\qizi题-1.jpg"/>
          <p:cNvPicPr>
            <a:picLocks noChangeAspect="1" noChangeArrowheads="1"/>
          </p:cNvPicPr>
          <p:nvPr/>
        </p:nvPicPr>
        <p:blipFill>
          <a:blip r:embed="rId4" cstate="print"/>
          <a:srcRect/>
          <a:stretch>
            <a:fillRect/>
          </a:stretch>
        </p:blipFill>
        <p:spPr bwMode="auto">
          <a:xfrm>
            <a:off x="1753048" y="1650186"/>
            <a:ext cx="126614" cy="142876"/>
          </a:xfrm>
          <a:prstGeom prst="rect">
            <a:avLst/>
          </a:prstGeom>
          <a:noFill/>
        </p:spPr>
      </p:pic>
      <p:pic>
        <p:nvPicPr>
          <p:cNvPr id="161" name="Picture 2" descr="C:\Documents and Settings\Administrator\桌面\ppt\qizi题-1.jpg"/>
          <p:cNvPicPr>
            <a:picLocks noChangeAspect="1" noChangeArrowheads="1"/>
          </p:cNvPicPr>
          <p:nvPr/>
        </p:nvPicPr>
        <p:blipFill>
          <a:blip r:embed="rId4" cstate="print"/>
          <a:srcRect/>
          <a:stretch>
            <a:fillRect/>
          </a:stretch>
        </p:blipFill>
        <p:spPr bwMode="auto">
          <a:xfrm>
            <a:off x="3188009" y="1650186"/>
            <a:ext cx="126614" cy="142876"/>
          </a:xfrm>
          <a:prstGeom prst="rect">
            <a:avLst/>
          </a:prstGeom>
          <a:noFill/>
        </p:spPr>
      </p:pic>
      <p:pic>
        <p:nvPicPr>
          <p:cNvPr id="162" name="Picture 2" descr="C:\Documents and Settings\Administrator\桌面\ppt\qizi题-1.jpg"/>
          <p:cNvPicPr>
            <a:picLocks noChangeAspect="1" noChangeArrowheads="1"/>
          </p:cNvPicPr>
          <p:nvPr/>
        </p:nvPicPr>
        <p:blipFill>
          <a:blip r:embed="rId4" cstate="print"/>
          <a:srcRect/>
          <a:stretch>
            <a:fillRect/>
          </a:stretch>
        </p:blipFill>
        <p:spPr bwMode="auto">
          <a:xfrm>
            <a:off x="2829269" y="3436136"/>
            <a:ext cx="126614" cy="142876"/>
          </a:xfrm>
          <a:prstGeom prst="rect">
            <a:avLst/>
          </a:prstGeom>
          <a:noFill/>
        </p:spPr>
      </p:pic>
      <p:pic>
        <p:nvPicPr>
          <p:cNvPr id="163" name="Picture 2" descr="C:\Documents and Settings\Administrator\桌面\ppt\qizi题-1.jpg"/>
          <p:cNvPicPr>
            <a:picLocks noChangeAspect="1" noChangeArrowheads="1"/>
          </p:cNvPicPr>
          <p:nvPr/>
        </p:nvPicPr>
        <p:blipFill>
          <a:blip r:embed="rId4" cstate="print"/>
          <a:srcRect/>
          <a:stretch>
            <a:fillRect/>
          </a:stretch>
        </p:blipFill>
        <p:spPr bwMode="auto">
          <a:xfrm>
            <a:off x="2873360" y="3599903"/>
            <a:ext cx="126614" cy="142876"/>
          </a:xfrm>
          <a:prstGeom prst="rect">
            <a:avLst/>
          </a:prstGeom>
          <a:noFill/>
        </p:spPr>
      </p:pic>
      <p:pic>
        <p:nvPicPr>
          <p:cNvPr id="164" name="Picture 2" descr="C:\Documents and Settings\Administrator\桌面\ppt\qizi题-1.jpg"/>
          <p:cNvPicPr>
            <a:picLocks noChangeAspect="1" noChangeArrowheads="1"/>
          </p:cNvPicPr>
          <p:nvPr/>
        </p:nvPicPr>
        <p:blipFill>
          <a:blip r:embed="rId4" cstate="print"/>
          <a:srcRect/>
          <a:stretch>
            <a:fillRect/>
          </a:stretch>
        </p:blipFill>
        <p:spPr bwMode="auto">
          <a:xfrm>
            <a:off x="6488420" y="2721756"/>
            <a:ext cx="126614" cy="142876"/>
          </a:xfrm>
          <a:prstGeom prst="rect">
            <a:avLst/>
          </a:prstGeom>
          <a:noFill/>
        </p:spPr>
      </p:pic>
      <p:pic>
        <p:nvPicPr>
          <p:cNvPr id="165" name="Picture 2" descr="C:\Documents and Settings\Administrator\桌面\ppt\qizi题-1.jpg"/>
          <p:cNvPicPr>
            <a:picLocks noChangeAspect="1" noChangeArrowheads="1"/>
          </p:cNvPicPr>
          <p:nvPr/>
        </p:nvPicPr>
        <p:blipFill>
          <a:blip r:embed="rId4" cstate="print"/>
          <a:srcRect/>
          <a:stretch>
            <a:fillRect/>
          </a:stretch>
        </p:blipFill>
        <p:spPr bwMode="auto">
          <a:xfrm>
            <a:off x="6344924" y="2007376"/>
            <a:ext cx="126614" cy="142876"/>
          </a:xfrm>
          <a:prstGeom prst="rect">
            <a:avLst/>
          </a:prstGeom>
          <a:noFill/>
        </p:spPr>
      </p:pic>
      <p:pic>
        <p:nvPicPr>
          <p:cNvPr id="166" name="Picture 2" descr="C:\Documents and Settings\Administrator\桌面\ppt\qizi题-1.jpg"/>
          <p:cNvPicPr>
            <a:picLocks noChangeAspect="1" noChangeArrowheads="1"/>
          </p:cNvPicPr>
          <p:nvPr/>
        </p:nvPicPr>
        <p:blipFill>
          <a:blip r:embed="rId4" cstate="print"/>
          <a:srcRect/>
          <a:stretch>
            <a:fillRect/>
          </a:stretch>
        </p:blipFill>
        <p:spPr bwMode="auto">
          <a:xfrm>
            <a:off x="7277649" y="2507442"/>
            <a:ext cx="126614" cy="142876"/>
          </a:xfrm>
          <a:prstGeom prst="rect">
            <a:avLst/>
          </a:prstGeom>
          <a:noFill/>
        </p:spPr>
      </p:pic>
      <p:pic>
        <p:nvPicPr>
          <p:cNvPr id="167" name="Picture 2" descr="C:\Documents and Settings\Administrator\桌面\ppt\qizi题-1.jpg"/>
          <p:cNvPicPr>
            <a:picLocks noChangeAspect="1" noChangeArrowheads="1"/>
          </p:cNvPicPr>
          <p:nvPr/>
        </p:nvPicPr>
        <p:blipFill>
          <a:blip r:embed="rId4" cstate="print"/>
          <a:srcRect/>
          <a:stretch>
            <a:fillRect/>
          </a:stretch>
        </p:blipFill>
        <p:spPr bwMode="auto">
          <a:xfrm>
            <a:off x="7277649" y="2936070"/>
            <a:ext cx="126614" cy="142876"/>
          </a:xfrm>
          <a:prstGeom prst="rect">
            <a:avLst/>
          </a:prstGeom>
          <a:noFill/>
        </p:spPr>
      </p:pic>
      <p:pic>
        <p:nvPicPr>
          <p:cNvPr id="168" name="Picture 2" descr="C:\Documents and Settings\Administrator\桌面\ppt\qizi题-1.jpg"/>
          <p:cNvPicPr>
            <a:picLocks noChangeAspect="1" noChangeArrowheads="1"/>
          </p:cNvPicPr>
          <p:nvPr/>
        </p:nvPicPr>
        <p:blipFill>
          <a:blip r:embed="rId4" cstate="print"/>
          <a:srcRect/>
          <a:stretch>
            <a:fillRect/>
          </a:stretch>
        </p:blipFill>
        <p:spPr bwMode="auto">
          <a:xfrm>
            <a:off x="4384521" y="5012203"/>
            <a:ext cx="126614" cy="142876"/>
          </a:xfrm>
          <a:prstGeom prst="rect">
            <a:avLst/>
          </a:prstGeom>
          <a:noFill/>
        </p:spPr>
      </p:pic>
      <p:pic>
        <p:nvPicPr>
          <p:cNvPr id="169" name="Picture 2" descr="C:\Documents and Settings\Administrator\桌面\ppt\qizi题-1.jpg"/>
          <p:cNvPicPr>
            <a:picLocks noChangeAspect="1" noChangeArrowheads="1"/>
          </p:cNvPicPr>
          <p:nvPr/>
        </p:nvPicPr>
        <p:blipFill>
          <a:blip r:embed="rId4" cstate="print"/>
          <a:srcRect/>
          <a:stretch>
            <a:fillRect/>
          </a:stretch>
        </p:blipFill>
        <p:spPr bwMode="auto">
          <a:xfrm>
            <a:off x="4120734" y="4650582"/>
            <a:ext cx="126614" cy="142876"/>
          </a:xfrm>
          <a:prstGeom prst="rect">
            <a:avLst/>
          </a:prstGeom>
          <a:noFill/>
        </p:spPr>
      </p:pic>
      <p:pic>
        <p:nvPicPr>
          <p:cNvPr id="172" name="Picture 2" descr="C:\Documents and Settings\Administrator\桌面\ppt\qizi题-1.jpg"/>
          <p:cNvPicPr>
            <a:picLocks noChangeAspect="1" noChangeArrowheads="1"/>
          </p:cNvPicPr>
          <p:nvPr/>
        </p:nvPicPr>
        <p:blipFill>
          <a:blip r:embed="rId4" cstate="print"/>
          <a:srcRect/>
          <a:stretch>
            <a:fillRect/>
          </a:stretch>
        </p:blipFill>
        <p:spPr bwMode="auto">
          <a:xfrm>
            <a:off x="7062405" y="3579012"/>
            <a:ext cx="126614" cy="142876"/>
          </a:xfrm>
          <a:prstGeom prst="rect">
            <a:avLst/>
          </a:prstGeom>
          <a:noFill/>
        </p:spPr>
      </p:pic>
      <p:pic>
        <p:nvPicPr>
          <p:cNvPr id="173" name="Picture 2" descr="C:\Documents and Settings\Administrator\桌面\ppt\qizi题-1.jpg"/>
          <p:cNvPicPr>
            <a:picLocks noChangeAspect="1" noChangeArrowheads="1"/>
          </p:cNvPicPr>
          <p:nvPr/>
        </p:nvPicPr>
        <p:blipFill>
          <a:blip r:embed="rId4" cstate="print"/>
          <a:srcRect/>
          <a:stretch>
            <a:fillRect/>
          </a:stretch>
        </p:blipFill>
        <p:spPr bwMode="auto">
          <a:xfrm>
            <a:off x="6990657" y="2793194"/>
            <a:ext cx="126614" cy="142876"/>
          </a:xfrm>
          <a:prstGeom prst="rect">
            <a:avLst/>
          </a:prstGeom>
          <a:noFill/>
        </p:spPr>
      </p:pic>
      <p:pic>
        <p:nvPicPr>
          <p:cNvPr id="174" name="Picture 2" descr="C:\Documents and Settings\Administrator\桌面\ppt\qizi题-1.jpg"/>
          <p:cNvPicPr>
            <a:picLocks noChangeAspect="1" noChangeArrowheads="1"/>
          </p:cNvPicPr>
          <p:nvPr/>
        </p:nvPicPr>
        <p:blipFill>
          <a:blip r:embed="rId4" cstate="print"/>
          <a:srcRect/>
          <a:stretch>
            <a:fillRect/>
          </a:stretch>
        </p:blipFill>
        <p:spPr bwMode="auto">
          <a:xfrm>
            <a:off x="7421145" y="3864764"/>
            <a:ext cx="126614" cy="142876"/>
          </a:xfrm>
          <a:prstGeom prst="rect">
            <a:avLst/>
          </a:prstGeom>
          <a:noFill/>
        </p:spPr>
      </p:pic>
      <p:pic>
        <p:nvPicPr>
          <p:cNvPr id="176" name="Picture 2" descr="C:\Documents and Settings\Administrator\桌面\ppt\qizi题-1.jpg"/>
          <p:cNvPicPr>
            <a:picLocks noChangeAspect="1" noChangeArrowheads="1"/>
          </p:cNvPicPr>
          <p:nvPr/>
        </p:nvPicPr>
        <p:blipFill>
          <a:blip r:embed="rId4" cstate="print"/>
          <a:srcRect/>
          <a:stretch>
            <a:fillRect/>
          </a:stretch>
        </p:blipFill>
        <p:spPr bwMode="auto">
          <a:xfrm>
            <a:off x="3403253" y="4007640"/>
            <a:ext cx="126614" cy="142876"/>
          </a:xfrm>
          <a:prstGeom prst="rect">
            <a:avLst/>
          </a:prstGeom>
          <a:noFill/>
        </p:spPr>
      </p:pic>
      <p:pic>
        <p:nvPicPr>
          <p:cNvPr id="177" name="Picture 2" descr="C:\Documents and Settings\Administrator\桌面\ppt\qizi题-1.jpg"/>
          <p:cNvPicPr>
            <a:picLocks noChangeAspect="1" noChangeArrowheads="1"/>
          </p:cNvPicPr>
          <p:nvPr/>
        </p:nvPicPr>
        <p:blipFill>
          <a:blip r:embed="rId4" cstate="print"/>
          <a:srcRect/>
          <a:stretch>
            <a:fillRect/>
          </a:stretch>
        </p:blipFill>
        <p:spPr bwMode="auto">
          <a:xfrm>
            <a:off x="3475001" y="3579012"/>
            <a:ext cx="126614" cy="142876"/>
          </a:xfrm>
          <a:prstGeom prst="rect">
            <a:avLst/>
          </a:prstGeom>
          <a:noFill/>
        </p:spPr>
      </p:pic>
      <p:pic>
        <p:nvPicPr>
          <p:cNvPr id="178" name="Picture 2" descr="C:\Documents and Settings\Administrator\桌面\ppt\qizi题-1.jpg"/>
          <p:cNvPicPr>
            <a:picLocks noChangeAspect="1" noChangeArrowheads="1"/>
          </p:cNvPicPr>
          <p:nvPr/>
        </p:nvPicPr>
        <p:blipFill>
          <a:blip r:embed="rId4" cstate="print"/>
          <a:srcRect/>
          <a:stretch>
            <a:fillRect/>
          </a:stretch>
        </p:blipFill>
        <p:spPr bwMode="auto">
          <a:xfrm>
            <a:off x="3042179" y="3436136"/>
            <a:ext cx="126614" cy="142876"/>
          </a:xfrm>
          <a:prstGeom prst="rect">
            <a:avLst/>
          </a:prstGeom>
          <a:noFill/>
        </p:spPr>
      </p:pic>
      <p:pic>
        <p:nvPicPr>
          <p:cNvPr id="179" name="Picture 2" descr="C:\Documents and Settings\Administrator\桌面\ppt\qizi题-1.jpg"/>
          <p:cNvPicPr>
            <a:picLocks noChangeAspect="1" noChangeArrowheads="1"/>
          </p:cNvPicPr>
          <p:nvPr/>
        </p:nvPicPr>
        <p:blipFill>
          <a:blip r:embed="rId4" cstate="print"/>
          <a:srcRect/>
          <a:stretch>
            <a:fillRect/>
          </a:stretch>
        </p:blipFill>
        <p:spPr bwMode="auto">
          <a:xfrm>
            <a:off x="1119517" y="2376908"/>
            <a:ext cx="126614" cy="142876"/>
          </a:xfrm>
          <a:prstGeom prst="rect">
            <a:avLst/>
          </a:prstGeom>
          <a:noFill/>
        </p:spPr>
      </p:pic>
      <p:pic>
        <p:nvPicPr>
          <p:cNvPr id="180" name="Picture 2" descr="C:\Documents and Settings\Administrator\桌面\ppt\qizi题-1.jpg"/>
          <p:cNvPicPr>
            <a:picLocks noChangeAspect="1" noChangeArrowheads="1"/>
          </p:cNvPicPr>
          <p:nvPr/>
        </p:nvPicPr>
        <p:blipFill>
          <a:blip r:embed="rId4" cstate="print"/>
          <a:srcRect/>
          <a:stretch>
            <a:fillRect/>
          </a:stretch>
        </p:blipFill>
        <p:spPr bwMode="auto">
          <a:xfrm>
            <a:off x="3776563" y="3257997"/>
            <a:ext cx="126614" cy="142876"/>
          </a:xfrm>
          <a:prstGeom prst="rect">
            <a:avLst/>
          </a:prstGeom>
          <a:noFill/>
        </p:spPr>
      </p:pic>
      <p:pic>
        <p:nvPicPr>
          <p:cNvPr id="181" name="Picture 2" descr="C:\Documents and Settings\Administrator\桌面\ppt\qizi题-1.jpg"/>
          <p:cNvPicPr>
            <a:picLocks noChangeAspect="1" noChangeArrowheads="1"/>
          </p:cNvPicPr>
          <p:nvPr/>
        </p:nvPicPr>
        <p:blipFill>
          <a:blip r:embed="rId4" cstate="print"/>
          <a:srcRect/>
          <a:stretch>
            <a:fillRect/>
          </a:stretch>
        </p:blipFill>
        <p:spPr bwMode="auto">
          <a:xfrm>
            <a:off x="2111788" y="3436136"/>
            <a:ext cx="126614" cy="142876"/>
          </a:xfrm>
          <a:prstGeom prst="rect">
            <a:avLst/>
          </a:prstGeom>
          <a:noFill/>
        </p:spPr>
      </p:pic>
      <p:pic>
        <p:nvPicPr>
          <p:cNvPr id="182" name="Picture 2" descr="C:\Documents and Settings\Administrator\桌面\ppt\qizi题-1.jpg"/>
          <p:cNvPicPr>
            <a:picLocks noChangeAspect="1" noChangeArrowheads="1"/>
          </p:cNvPicPr>
          <p:nvPr/>
        </p:nvPicPr>
        <p:blipFill>
          <a:blip r:embed="rId4" cstate="print"/>
          <a:srcRect/>
          <a:stretch>
            <a:fillRect/>
          </a:stretch>
        </p:blipFill>
        <p:spPr bwMode="auto">
          <a:xfrm>
            <a:off x="2040040" y="3150384"/>
            <a:ext cx="126614" cy="142876"/>
          </a:xfrm>
          <a:prstGeom prst="rect">
            <a:avLst/>
          </a:prstGeom>
          <a:noFill/>
        </p:spPr>
      </p:pic>
      <p:pic>
        <p:nvPicPr>
          <p:cNvPr id="183" name="Picture 2" descr="C:\Documents and Settings\Administrator\桌面\ppt\qizi题-1.jpg"/>
          <p:cNvPicPr>
            <a:picLocks noChangeAspect="1" noChangeArrowheads="1"/>
          </p:cNvPicPr>
          <p:nvPr/>
        </p:nvPicPr>
        <p:blipFill>
          <a:blip r:embed="rId4" cstate="print"/>
          <a:srcRect/>
          <a:stretch>
            <a:fillRect/>
          </a:stretch>
        </p:blipFill>
        <p:spPr bwMode="auto">
          <a:xfrm>
            <a:off x="6918909" y="3078946"/>
            <a:ext cx="126614" cy="142876"/>
          </a:xfrm>
          <a:prstGeom prst="rect">
            <a:avLst/>
          </a:prstGeom>
          <a:noFill/>
        </p:spPr>
      </p:pic>
      <p:pic>
        <p:nvPicPr>
          <p:cNvPr id="184" name="Picture 2" descr="C:\Documents and Settings\Administrator\桌面\ppt\qizi题-1.jpg"/>
          <p:cNvPicPr>
            <a:picLocks noChangeAspect="1" noChangeArrowheads="1"/>
          </p:cNvPicPr>
          <p:nvPr/>
        </p:nvPicPr>
        <p:blipFill>
          <a:blip r:embed="rId4" cstate="print"/>
          <a:srcRect/>
          <a:stretch>
            <a:fillRect/>
          </a:stretch>
        </p:blipFill>
        <p:spPr bwMode="auto">
          <a:xfrm>
            <a:off x="1736166" y="4650582"/>
            <a:ext cx="126614" cy="142876"/>
          </a:xfrm>
          <a:prstGeom prst="rect">
            <a:avLst/>
          </a:prstGeom>
          <a:noFill/>
        </p:spPr>
      </p:pic>
      <p:pic>
        <p:nvPicPr>
          <p:cNvPr id="186" name="Picture 2" descr="C:\Documents and Settings\Administrator\桌面\ppt\qizi题-1.jpg"/>
          <p:cNvPicPr>
            <a:picLocks noChangeAspect="1" noChangeArrowheads="1"/>
          </p:cNvPicPr>
          <p:nvPr/>
        </p:nvPicPr>
        <p:blipFill>
          <a:blip r:embed="rId4" cstate="print"/>
          <a:srcRect/>
          <a:stretch>
            <a:fillRect/>
          </a:stretch>
        </p:blipFill>
        <p:spPr bwMode="auto">
          <a:xfrm>
            <a:off x="3627401" y="2519784"/>
            <a:ext cx="143496" cy="161926"/>
          </a:xfrm>
          <a:prstGeom prst="rect">
            <a:avLst/>
          </a:prstGeom>
          <a:noFill/>
        </p:spPr>
      </p:pic>
      <p:pic>
        <p:nvPicPr>
          <p:cNvPr id="188" name="Picture 2" descr="C:\Documents and Settings\Administrator\桌面\ppt\qizi题-1.jpg"/>
          <p:cNvPicPr>
            <a:picLocks noChangeAspect="1" noChangeArrowheads="1"/>
          </p:cNvPicPr>
          <p:nvPr/>
        </p:nvPicPr>
        <p:blipFill>
          <a:blip r:embed="rId4" cstate="print"/>
          <a:srcRect/>
          <a:stretch>
            <a:fillRect/>
          </a:stretch>
        </p:blipFill>
        <p:spPr bwMode="auto">
          <a:xfrm>
            <a:off x="2873360" y="3086322"/>
            <a:ext cx="143496" cy="161926"/>
          </a:xfrm>
          <a:prstGeom prst="rect">
            <a:avLst/>
          </a:prstGeom>
          <a:noFill/>
        </p:spPr>
      </p:pic>
      <p:pic>
        <p:nvPicPr>
          <p:cNvPr id="190" name="Picture 2" descr="C:\Documents and Settings\Administrator\桌面\ppt\qizi题-1.jpg"/>
          <p:cNvPicPr>
            <a:picLocks noChangeAspect="1" noChangeArrowheads="1"/>
          </p:cNvPicPr>
          <p:nvPr/>
        </p:nvPicPr>
        <p:blipFill>
          <a:blip r:embed="rId4" cstate="print"/>
          <a:srcRect/>
          <a:stretch>
            <a:fillRect/>
          </a:stretch>
        </p:blipFill>
        <p:spPr bwMode="auto">
          <a:xfrm>
            <a:off x="4485581" y="2650318"/>
            <a:ext cx="126614" cy="142876"/>
          </a:xfrm>
          <a:prstGeom prst="rect">
            <a:avLst/>
          </a:prstGeom>
          <a:noFill/>
        </p:spPr>
      </p:pic>
      <p:pic>
        <p:nvPicPr>
          <p:cNvPr id="191" name="Picture 2" descr="C:\Documents and Settings\Administrator\桌面\ppt\qizi题-1.jpg"/>
          <p:cNvPicPr>
            <a:picLocks noChangeAspect="1" noChangeArrowheads="1"/>
          </p:cNvPicPr>
          <p:nvPr/>
        </p:nvPicPr>
        <p:blipFill>
          <a:blip r:embed="rId4" cstate="print"/>
          <a:srcRect/>
          <a:stretch>
            <a:fillRect/>
          </a:stretch>
        </p:blipFill>
        <p:spPr bwMode="auto">
          <a:xfrm>
            <a:off x="3704815" y="3400873"/>
            <a:ext cx="143496" cy="161926"/>
          </a:xfrm>
          <a:prstGeom prst="rect">
            <a:avLst/>
          </a:prstGeom>
          <a:noFill/>
        </p:spPr>
      </p:pic>
      <p:pic>
        <p:nvPicPr>
          <p:cNvPr id="192" name="Picture 2" descr="C:\Documents and Settings\Administrator\桌面\ppt\qizi题-1.jpg"/>
          <p:cNvPicPr>
            <a:picLocks noChangeAspect="1" noChangeArrowheads="1"/>
          </p:cNvPicPr>
          <p:nvPr/>
        </p:nvPicPr>
        <p:blipFill>
          <a:blip r:embed="rId4" cstate="print"/>
          <a:srcRect/>
          <a:stretch>
            <a:fillRect/>
          </a:stretch>
        </p:blipFill>
        <p:spPr bwMode="auto">
          <a:xfrm>
            <a:off x="3699235" y="4022997"/>
            <a:ext cx="143496" cy="161926"/>
          </a:xfrm>
          <a:prstGeom prst="rect">
            <a:avLst/>
          </a:prstGeom>
          <a:noFill/>
        </p:spPr>
      </p:pic>
      <p:pic>
        <p:nvPicPr>
          <p:cNvPr id="193" name="Picture 2" descr="C:\Documents and Settings\Administrator\桌面\ppt\qizi题-1.jpg"/>
          <p:cNvPicPr>
            <a:picLocks noChangeAspect="1" noChangeArrowheads="1"/>
          </p:cNvPicPr>
          <p:nvPr/>
        </p:nvPicPr>
        <p:blipFill>
          <a:blip r:embed="rId4" cstate="print"/>
          <a:srcRect/>
          <a:stretch>
            <a:fillRect/>
          </a:stretch>
        </p:blipFill>
        <p:spPr bwMode="auto">
          <a:xfrm>
            <a:off x="1063452" y="3095848"/>
            <a:ext cx="126614" cy="142876"/>
          </a:xfrm>
          <a:prstGeom prst="rect">
            <a:avLst/>
          </a:prstGeom>
          <a:noFill/>
        </p:spPr>
      </p:pic>
      <p:pic>
        <p:nvPicPr>
          <p:cNvPr id="194" name="Picture 2" descr="C:\Documents and Settings\Administrator\桌面\ppt\qizi题-1.jpg"/>
          <p:cNvPicPr>
            <a:picLocks noChangeAspect="1" noChangeArrowheads="1"/>
          </p:cNvPicPr>
          <p:nvPr/>
        </p:nvPicPr>
        <p:blipFill>
          <a:blip r:embed="rId4" cstate="print"/>
          <a:srcRect/>
          <a:stretch>
            <a:fillRect/>
          </a:stretch>
        </p:blipFill>
        <p:spPr bwMode="auto">
          <a:xfrm>
            <a:off x="1440894" y="3248248"/>
            <a:ext cx="126614" cy="142876"/>
          </a:xfrm>
          <a:prstGeom prst="rect">
            <a:avLst/>
          </a:prstGeom>
          <a:noFill/>
        </p:spPr>
      </p:pic>
      <p:pic>
        <p:nvPicPr>
          <p:cNvPr id="195" name="Picture 2" descr="C:\Documents and Settings\Administrator\桌面\ppt\qizi题-1.jpg"/>
          <p:cNvPicPr>
            <a:picLocks noChangeAspect="1" noChangeArrowheads="1"/>
          </p:cNvPicPr>
          <p:nvPr/>
        </p:nvPicPr>
        <p:blipFill>
          <a:blip r:embed="rId4" cstate="print"/>
          <a:srcRect/>
          <a:stretch>
            <a:fillRect/>
          </a:stretch>
        </p:blipFill>
        <p:spPr bwMode="auto">
          <a:xfrm>
            <a:off x="1999556" y="3889076"/>
            <a:ext cx="126614" cy="142876"/>
          </a:xfrm>
          <a:prstGeom prst="rect">
            <a:avLst/>
          </a:prstGeom>
          <a:noFill/>
        </p:spPr>
      </p:pic>
      <p:sp>
        <p:nvSpPr>
          <p:cNvPr id="66" name="标题 1"/>
          <p:cNvSpPr>
            <a:spLocks/>
          </p:cNvSpPr>
          <p:nvPr/>
        </p:nvSpPr>
        <p:spPr bwMode="auto">
          <a:xfrm>
            <a:off x="107950" y="44624"/>
            <a:ext cx="5400154" cy="520700"/>
          </a:xfrm>
          <a:prstGeom prst="rect">
            <a:avLst/>
          </a:prstGeom>
          <a:noFill/>
          <a:ln w="9525">
            <a:noFill/>
            <a:miter lim="800000"/>
            <a:headEnd/>
            <a:tailEnd/>
          </a:ln>
        </p:spPr>
        <p:txBody>
          <a:bodyPr anchor="ctr"/>
          <a:lstStyle/>
          <a:p>
            <a:pPr eaLnBrk="0" hangingPunct="0"/>
            <a:r>
              <a:rPr lang="en-US" altLang="zh-CN" sz="3000" b="1" dirty="0" smtClean="0">
                <a:solidFill>
                  <a:schemeClr val="bg1"/>
                </a:solidFill>
                <a:latin typeface="Tahoma" pitchFamily="34" charset="0"/>
                <a:cs typeface="Tahoma" pitchFamily="34" charset="0"/>
              </a:rPr>
              <a:t>Worldwide </a:t>
            </a:r>
            <a:r>
              <a:rPr lang="en-US" altLang="zh-CN" sz="3000" b="1" dirty="0" smtClean="0">
                <a:solidFill>
                  <a:schemeClr val="bg1"/>
                </a:solidFill>
                <a:latin typeface="Tahoma" pitchFamily="34" charset="0"/>
              </a:rPr>
              <a:t>Distribution</a:t>
            </a:r>
            <a:endParaRPr lang="zh-CN" altLang="en-US" sz="3000" b="1" dirty="0">
              <a:solidFill>
                <a:schemeClr val="bg1"/>
              </a:solidFill>
              <a:latin typeface="Tahoma" pitchFamily="34" charset="0"/>
              <a:cs typeface="Tahoma" pitchFamily="34" charset="0"/>
            </a:endParaRPr>
          </a:p>
        </p:txBody>
      </p:sp>
      <p:pic>
        <p:nvPicPr>
          <p:cNvPr id="61" name="Picture 2" descr="C:\Documents and Settings\Administrator\桌面\ppt\qizi题-1.jpg"/>
          <p:cNvPicPr>
            <a:picLocks noChangeAspect="1" noChangeArrowheads="1"/>
          </p:cNvPicPr>
          <p:nvPr/>
        </p:nvPicPr>
        <p:blipFill>
          <a:blip r:embed="rId4" cstate="print"/>
          <a:srcRect/>
          <a:stretch>
            <a:fillRect/>
          </a:stretch>
        </p:blipFill>
        <p:spPr bwMode="auto">
          <a:xfrm>
            <a:off x="7884368" y="4293096"/>
            <a:ext cx="126614" cy="142876"/>
          </a:xfrm>
          <a:prstGeom prst="rect">
            <a:avLst/>
          </a:prstGeom>
          <a:noFill/>
        </p:spPr>
      </p:pic>
      <p:pic>
        <p:nvPicPr>
          <p:cNvPr id="62" name="Picture 2" descr="C:\Documents and Settings\Administrator\桌面\ppt\qizi题-1.jpg"/>
          <p:cNvPicPr>
            <a:picLocks noChangeAspect="1" noChangeArrowheads="1"/>
          </p:cNvPicPr>
          <p:nvPr/>
        </p:nvPicPr>
        <p:blipFill>
          <a:blip r:embed="rId4" cstate="print"/>
          <a:srcRect/>
          <a:stretch>
            <a:fillRect/>
          </a:stretch>
        </p:blipFill>
        <p:spPr bwMode="auto">
          <a:xfrm>
            <a:off x="7601424" y="4896740"/>
            <a:ext cx="126614" cy="142876"/>
          </a:xfrm>
          <a:prstGeom prst="rect">
            <a:avLst/>
          </a:prstGeom>
          <a:noFill/>
        </p:spPr>
      </p:pic>
      <p:pic>
        <p:nvPicPr>
          <p:cNvPr id="63" name="Picture 2" descr="C:\Documents and Settings\Administrator\桌面\ppt\qizi题-1.jpg"/>
          <p:cNvPicPr>
            <a:picLocks noChangeAspect="1" noChangeArrowheads="1"/>
          </p:cNvPicPr>
          <p:nvPr/>
        </p:nvPicPr>
        <p:blipFill>
          <a:blip r:embed="rId4" cstate="print"/>
          <a:srcRect/>
          <a:stretch>
            <a:fillRect/>
          </a:stretch>
        </p:blipFill>
        <p:spPr bwMode="auto">
          <a:xfrm>
            <a:off x="7648502" y="4433120"/>
            <a:ext cx="126614" cy="142876"/>
          </a:xfrm>
          <a:prstGeom prst="rect">
            <a:avLst/>
          </a:prstGeom>
          <a:noFill/>
        </p:spPr>
      </p:pic>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33</a:t>
            </a:fld>
            <a:endParaRPr lang="zh-CN" altLang="en-US"/>
          </a:p>
        </p:txBody>
      </p:sp>
    </p:spTree>
    <p:extLst>
      <p:ext uri="{BB962C8B-B14F-4D97-AF65-F5344CB8AC3E}">
        <p14:creationId xmlns:p14="http://schemas.microsoft.com/office/powerpoint/2010/main" val="36512860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3448394737"/>
              </p:ext>
            </p:extLst>
          </p:nvPr>
        </p:nvGraphicFramePr>
        <p:xfrm>
          <a:off x="434975" y="1124744"/>
          <a:ext cx="8135938" cy="4749800"/>
        </p:xfrm>
        <a:graphic>
          <a:graphicData uri="http://schemas.openxmlformats.org/drawingml/2006/table">
            <a:tbl>
              <a:tblPr/>
              <a:tblGrid>
                <a:gridCol w="1428750"/>
                <a:gridCol w="6707188"/>
              </a:tblGrid>
              <a:tr h="1187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chemeClr val="tx1"/>
                        </a:solidFill>
                        <a:effectLst/>
                        <a:latin typeface="Calibri" pitchFamily="34" charset="0"/>
                        <a:ea typeface="宋体" pitchFamily="2" charset="-122"/>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chemeClr val="tx1"/>
                        </a:solidFill>
                        <a:effectLst/>
                        <a:latin typeface="Calibri" pitchFamily="34" charset="0"/>
                        <a:ea typeface="宋体" pitchFamily="2" charset="-122"/>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7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chemeClr val="tx1"/>
                        </a:solidFill>
                        <a:effectLst/>
                        <a:latin typeface="Calibri" pitchFamily="34" charset="0"/>
                        <a:ea typeface="宋体" pitchFamily="2" charset="-122"/>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chemeClr val="tx1"/>
                        </a:solidFill>
                        <a:effectLst/>
                        <a:latin typeface="Calibri" pitchFamily="34" charset="0"/>
                        <a:ea typeface="宋体" pitchFamily="2" charset="-122"/>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7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chemeClr val="tx1"/>
                        </a:solidFill>
                        <a:effectLst/>
                        <a:latin typeface="Calibri" pitchFamily="34" charset="0"/>
                        <a:ea typeface="宋体" pitchFamily="2" charset="-122"/>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Calibri" pitchFamily="34" charset="0"/>
                        <a:ea typeface="宋体"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chemeClr val="tx1"/>
                        </a:solidFill>
                        <a:effectLst/>
                        <a:latin typeface="Calibri" pitchFamily="34" charset="0"/>
                        <a:ea typeface="宋体" pitchFamily="2" charset="-122"/>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7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Calibri" pitchFamily="34" charset="0"/>
                          <a:ea typeface="宋体" pitchFamily="2" charset="-122"/>
                          <a:cs typeface="Arial" pitchFamily="34" charset="0"/>
                        </a:rPr>
                        <a:t>             </a:t>
                      </a:r>
                      <a:endParaRPr kumimoji="0" lang="zh-CN" altLang="en-US" sz="1800" b="0" i="0" u="none" strike="noStrike" cap="none" normalizeH="0" baseline="0" dirty="0" smtClean="0">
                        <a:ln>
                          <a:noFill/>
                        </a:ln>
                        <a:solidFill>
                          <a:schemeClr val="tx1"/>
                        </a:solidFill>
                        <a:effectLst/>
                        <a:latin typeface="Calibri" pitchFamily="34" charset="0"/>
                        <a:ea typeface="宋体" pitchFamily="2" charset="-122"/>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chemeClr val="tx1"/>
                        </a:solidFill>
                        <a:effectLst/>
                        <a:latin typeface="Calibri" pitchFamily="34" charset="0"/>
                        <a:ea typeface="宋体" pitchFamily="2" charset="-122"/>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6403" name="Picture 3" descr="C:\Documents and Settings\Administrator\桌面\ppt\01.png"/>
          <p:cNvPicPr>
            <a:picLocks noChangeAspect="1" noChangeArrowheads="1"/>
          </p:cNvPicPr>
          <p:nvPr/>
        </p:nvPicPr>
        <p:blipFill>
          <a:blip r:embed="rId3" cstate="print"/>
          <a:srcRect/>
          <a:stretch>
            <a:fillRect/>
          </a:stretch>
        </p:blipFill>
        <p:spPr bwMode="auto">
          <a:xfrm>
            <a:off x="4429125" y="1339056"/>
            <a:ext cx="1500188" cy="898525"/>
          </a:xfrm>
          <a:prstGeom prst="rect">
            <a:avLst/>
          </a:prstGeom>
          <a:noFill/>
          <a:ln w="9525">
            <a:noFill/>
            <a:miter lim="800000"/>
            <a:headEnd/>
            <a:tailEnd/>
          </a:ln>
        </p:spPr>
      </p:pic>
      <p:sp>
        <p:nvSpPr>
          <p:cNvPr id="16404" name="矩形 3"/>
          <p:cNvSpPr>
            <a:spLocks noChangeArrowheads="1"/>
          </p:cNvSpPr>
          <p:nvPr/>
        </p:nvSpPr>
        <p:spPr bwMode="auto">
          <a:xfrm>
            <a:off x="434975" y="2696369"/>
            <a:ext cx="1838325" cy="369332"/>
          </a:xfrm>
          <a:prstGeom prst="rect">
            <a:avLst/>
          </a:prstGeom>
          <a:noFill/>
          <a:ln w="9525">
            <a:noFill/>
            <a:miter lim="800000"/>
            <a:headEnd/>
            <a:tailEnd/>
          </a:ln>
        </p:spPr>
        <p:txBody>
          <a:bodyPr>
            <a:spAutoFit/>
          </a:bodyPr>
          <a:lstStyle/>
          <a:p>
            <a:pPr algn="l" rtl="0"/>
            <a:r>
              <a:rPr lang="en-US" altLang="zh-CN" sz="1800" b="1" dirty="0">
                <a:solidFill>
                  <a:schemeClr val="tx1">
                    <a:lumMod val="75000"/>
                    <a:lumOff val="25000"/>
                  </a:schemeClr>
                </a:solidFill>
                <a:latin typeface="Tahoma" pitchFamily="34" charset="0"/>
                <a:ea typeface="Tahoma" pitchFamily="34" charset="0"/>
                <a:cs typeface="Tahoma" pitchFamily="34" charset="0"/>
              </a:rPr>
              <a:t>Enterprise</a:t>
            </a:r>
          </a:p>
        </p:txBody>
      </p:sp>
      <p:sp>
        <p:nvSpPr>
          <p:cNvPr id="16405" name="矩形 3"/>
          <p:cNvSpPr>
            <a:spLocks noChangeArrowheads="1"/>
          </p:cNvSpPr>
          <p:nvPr/>
        </p:nvSpPr>
        <p:spPr bwMode="auto">
          <a:xfrm>
            <a:off x="762000" y="1469231"/>
            <a:ext cx="760413" cy="369332"/>
          </a:xfrm>
          <a:prstGeom prst="rect">
            <a:avLst/>
          </a:prstGeom>
          <a:noFill/>
          <a:ln w="9525">
            <a:noFill/>
            <a:miter lim="800000"/>
            <a:headEnd/>
            <a:tailEnd/>
          </a:ln>
        </p:spPr>
        <p:txBody>
          <a:bodyPr>
            <a:spAutoFit/>
          </a:bodyPr>
          <a:lstStyle/>
          <a:p>
            <a:pPr algn="l" rtl="0"/>
            <a:r>
              <a:rPr lang="en-US" altLang="zh-CN" sz="1800" b="1" dirty="0">
                <a:solidFill>
                  <a:schemeClr val="tx1">
                    <a:lumMod val="75000"/>
                    <a:lumOff val="25000"/>
                  </a:schemeClr>
                </a:solidFill>
                <a:latin typeface="Tahoma" pitchFamily="34" charset="0"/>
                <a:ea typeface="Tahoma" pitchFamily="34" charset="0"/>
                <a:cs typeface="Tahoma" pitchFamily="34" charset="0"/>
              </a:rPr>
              <a:t>SMB</a:t>
            </a:r>
          </a:p>
        </p:txBody>
      </p:sp>
      <p:sp>
        <p:nvSpPr>
          <p:cNvPr id="16406" name="矩形 3"/>
          <p:cNvSpPr>
            <a:spLocks noChangeArrowheads="1"/>
          </p:cNvSpPr>
          <p:nvPr/>
        </p:nvSpPr>
        <p:spPr bwMode="auto">
          <a:xfrm>
            <a:off x="649288" y="3839369"/>
            <a:ext cx="1071562" cy="369332"/>
          </a:xfrm>
          <a:prstGeom prst="rect">
            <a:avLst/>
          </a:prstGeom>
          <a:noFill/>
          <a:ln w="9525">
            <a:noFill/>
            <a:miter lim="800000"/>
            <a:headEnd/>
            <a:tailEnd/>
          </a:ln>
        </p:spPr>
        <p:txBody>
          <a:bodyPr>
            <a:spAutoFit/>
          </a:bodyPr>
          <a:lstStyle/>
          <a:p>
            <a:pPr algn="l" rtl="0"/>
            <a:r>
              <a:rPr lang="en-US" altLang="zh-CN" sz="1800" b="1" dirty="0">
                <a:solidFill>
                  <a:schemeClr val="tx1">
                    <a:lumMod val="75000"/>
                    <a:lumOff val="25000"/>
                  </a:schemeClr>
                </a:solidFill>
                <a:latin typeface="Tahoma" pitchFamily="34" charset="0"/>
                <a:ea typeface="Tahoma" pitchFamily="34" charset="0"/>
                <a:cs typeface="Tahoma" pitchFamily="34" charset="0"/>
              </a:rPr>
              <a:t>Carrier</a:t>
            </a:r>
          </a:p>
        </p:txBody>
      </p:sp>
      <p:pic>
        <p:nvPicPr>
          <p:cNvPr id="16407" name="Picture 5" descr="C:\Documents and Settings\Administrator\桌面\ppt\03.png"/>
          <p:cNvPicPr>
            <a:picLocks noChangeAspect="1" noChangeArrowheads="1"/>
          </p:cNvPicPr>
          <p:nvPr/>
        </p:nvPicPr>
        <p:blipFill>
          <a:blip r:embed="rId4" cstate="print"/>
          <a:srcRect/>
          <a:stretch>
            <a:fillRect/>
          </a:stretch>
        </p:blipFill>
        <p:spPr bwMode="auto">
          <a:xfrm>
            <a:off x="6181725" y="1339056"/>
            <a:ext cx="1990725" cy="809625"/>
          </a:xfrm>
          <a:prstGeom prst="rect">
            <a:avLst/>
          </a:prstGeom>
          <a:noFill/>
          <a:ln w="9525">
            <a:noFill/>
            <a:miter lim="800000"/>
            <a:headEnd/>
            <a:tailEnd/>
          </a:ln>
        </p:spPr>
      </p:pic>
      <p:pic>
        <p:nvPicPr>
          <p:cNvPr id="16408" name="Picture 6" descr="C:\Documents and Settings\Administrator\桌面\ppt\04.png"/>
          <p:cNvPicPr>
            <a:picLocks noChangeAspect="1" noChangeArrowheads="1"/>
          </p:cNvPicPr>
          <p:nvPr/>
        </p:nvPicPr>
        <p:blipFill>
          <a:blip r:embed="rId5" cstate="print"/>
          <a:srcRect/>
          <a:stretch>
            <a:fillRect/>
          </a:stretch>
        </p:blipFill>
        <p:spPr bwMode="auto">
          <a:xfrm>
            <a:off x="2078038" y="2410619"/>
            <a:ext cx="1857375" cy="1039812"/>
          </a:xfrm>
          <a:prstGeom prst="rect">
            <a:avLst/>
          </a:prstGeom>
          <a:noFill/>
          <a:ln w="9525">
            <a:noFill/>
            <a:miter lim="800000"/>
            <a:headEnd/>
            <a:tailEnd/>
          </a:ln>
        </p:spPr>
      </p:pic>
      <p:sp>
        <p:nvSpPr>
          <p:cNvPr id="16411" name="矩形 3"/>
          <p:cNvSpPr>
            <a:spLocks noChangeArrowheads="1"/>
          </p:cNvSpPr>
          <p:nvPr/>
        </p:nvSpPr>
        <p:spPr bwMode="auto">
          <a:xfrm>
            <a:off x="8150225" y="1714500"/>
            <a:ext cx="1565275" cy="396875"/>
          </a:xfrm>
          <a:prstGeom prst="rect">
            <a:avLst/>
          </a:prstGeom>
          <a:noFill/>
          <a:ln w="9525">
            <a:noFill/>
            <a:miter lim="800000"/>
            <a:headEnd/>
            <a:tailEnd/>
          </a:ln>
        </p:spPr>
        <p:txBody>
          <a:bodyPr>
            <a:spAutoFit/>
          </a:bodyPr>
          <a:lstStyle/>
          <a:p>
            <a:pPr algn="l" rtl="0"/>
            <a:r>
              <a:rPr lang="en-US" altLang="zh-CN" sz="2000" b="1" dirty="0">
                <a:latin typeface="Tahoma" pitchFamily="34" charset="0"/>
                <a:cs typeface="Tahoma" pitchFamily="34" charset="0"/>
              </a:rPr>
              <a:t>…</a:t>
            </a:r>
          </a:p>
        </p:txBody>
      </p:sp>
      <p:sp>
        <p:nvSpPr>
          <p:cNvPr id="16412" name="矩形 3"/>
          <p:cNvSpPr>
            <a:spLocks noChangeArrowheads="1"/>
          </p:cNvSpPr>
          <p:nvPr/>
        </p:nvSpPr>
        <p:spPr bwMode="auto">
          <a:xfrm>
            <a:off x="8150225" y="2857500"/>
            <a:ext cx="1565275" cy="396875"/>
          </a:xfrm>
          <a:prstGeom prst="rect">
            <a:avLst/>
          </a:prstGeom>
          <a:noFill/>
          <a:ln w="9525">
            <a:noFill/>
            <a:miter lim="800000"/>
            <a:headEnd/>
            <a:tailEnd/>
          </a:ln>
        </p:spPr>
        <p:txBody>
          <a:bodyPr>
            <a:spAutoFit/>
          </a:bodyPr>
          <a:lstStyle/>
          <a:p>
            <a:pPr algn="l" rtl="0"/>
            <a:r>
              <a:rPr lang="en-US" altLang="zh-CN" sz="2000" b="1" dirty="0">
                <a:latin typeface="Tahoma" pitchFamily="34" charset="0"/>
                <a:cs typeface="Tahoma" pitchFamily="34" charset="0"/>
              </a:rPr>
              <a:t>…</a:t>
            </a:r>
          </a:p>
        </p:txBody>
      </p:sp>
      <p:sp>
        <p:nvSpPr>
          <p:cNvPr id="16413" name="矩形 3"/>
          <p:cNvSpPr>
            <a:spLocks noChangeArrowheads="1"/>
          </p:cNvSpPr>
          <p:nvPr/>
        </p:nvSpPr>
        <p:spPr bwMode="auto">
          <a:xfrm>
            <a:off x="8150225" y="3929063"/>
            <a:ext cx="1565275" cy="396875"/>
          </a:xfrm>
          <a:prstGeom prst="rect">
            <a:avLst/>
          </a:prstGeom>
          <a:noFill/>
          <a:ln w="9525">
            <a:noFill/>
            <a:miter lim="800000"/>
            <a:headEnd/>
            <a:tailEnd/>
          </a:ln>
        </p:spPr>
        <p:txBody>
          <a:bodyPr>
            <a:spAutoFit/>
          </a:bodyPr>
          <a:lstStyle/>
          <a:p>
            <a:pPr algn="l" rtl="0"/>
            <a:r>
              <a:rPr lang="en-US" altLang="zh-CN" sz="2000" b="1" dirty="0">
                <a:latin typeface="Tahoma" pitchFamily="34" charset="0"/>
                <a:cs typeface="Tahoma" pitchFamily="34" charset="0"/>
              </a:rPr>
              <a:t>…</a:t>
            </a:r>
          </a:p>
        </p:txBody>
      </p:sp>
      <p:sp>
        <p:nvSpPr>
          <p:cNvPr id="16414" name="矩形 3"/>
          <p:cNvSpPr>
            <a:spLocks noChangeArrowheads="1"/>
          </p:cNvSpPr>
          <p:nvPr/>
        </p:nvSpPr>
        <p:spPr bwMode="auto">
          <a:xfrm>
            <a:off x="179388" y="44624"/>
            <a:ext cx="4057650" cy="553998"/>
          </a:xfrm>
          <a:prstGeom prst="rect">
            <a:avLst/>
          </a:prstGeom>
          <a:noFill/>
          <a:ln w="9525">
            <a:noFill/>
            <a:miter lim="800000"/>
            <a:headEnd/>
            <a:tailEnd/>
          </a:ln>
        </p:spPr>
        <p:txBody>
          <a:bodyPr wrap="square">
            <a:spAutoFit/>
          </a:bodyPr>
          <a:lstStyle/>
          <a:p>
            <a:pPr algn="l" rtl="0"/>
            <a:r>
              <a:rPr lang="en-US" altLang="zh-CN" sz="3000" b="1" dirty="0" smtClean="0">
                <a:solidFill>
                  <a:schemeClr val="bg1"/>
                </a:solidFill>
                <a:latin typeface="Tahoma" pitchFamily="34" charset="0"/>
                <a:cs typeface="Tahoma" pitchFamily="34" charset="0"/>
              </a:rPr>
              <a:t>Worldwide </a:t>
            </a:r>
            <a:r>
              <a:rPr lang="en-US" altLang="zh-CN" sz="3000" b="1" dirty="0">
                <a:solidFill>
                  <a:schemeClr val="bg1"/>
                </a:solidFill>
                <a:latin typeface="Tahoma" pitchFamily="34" charset="0"/>
                <a:cs typeface="Tahoma" pitchFamily="34" charset="0"/>
              </a:rPr>
              <a:t>Partner</a:t>
            </a:r>
          </a:p>
        </p:txBody>
      </p:sp>
      <p:pic>
        <p:nvPicPr>
          <p:cNvPr id="16415" name="Picture 3" descr="E:\认证LOGO\techPartner.jpg"/>
          <p:cNvPicPr>
            <a:picLocks noChangeAspect="1" noChangeArrowheads="1"/>
          </p:cNvPicPr>
          <p:nvPr/>
        </p:nvPicPr>
        <p:blipFill>
          <a:blip r:embed="rId6" cstate="print"/>
          <a:srcRect/>
          <a:stretch>
            <a:fillRect/>
          </a:stretch>
        </p:blipFill>
        <p:spPr bwMode="auto">
          <a:xfrm>
            <a:off x="2292350" y="4001294"/>
            <a:ext cx="1944688" cy="390525"/>
          </a:xfrm>
          <a:prstGeom prst="rect">
            <a:avLst/>
          </a:prstGeom>
          <a:noFill/>
          <a:ln w="9525">
            <a:noFill/>
            <a:miter lim="800000"/>
            <a:headEnd/>
            <a:tailEnd/>
          </a:ln>
        </p:spPr>
      </p:pic>
      <p:pic>
        <p:nvPicPr>
          <p:cNvPr id="16416" name="Picture 4"/>
          <p:cNvPicPr>
            <a:picLocks noChangeAspect="1" noChangeArrowheads="1"/>
          </p:cNvPicPr>
          <p:nvPr/>
        </p:nvPicPr>
        <p:blipFill>
          <a:blip r:embed="rId7" cstate="print"/>
          <a:srcRect/>
          <a:stretch>
            <a:fillRect/>
          </a:stretch>
        </p:blipFill>
        <p:spPr bwMode="auto">
          <a:xfrm>
            <a:off x="4857750" y="3629819"/>
            <a:ext cx="863600" cy="863600"/>
          </a:xfrm>
          <a:prstGeom prst="rect">
            <a:avLst/>
          </a:prstGeom>
          <a:noFill/>
          <a:ln w="9525">
            <a:noFill/>
            <a:miter lim="800000"/>
            <a:headEnd/>
            <a:tailEnd/>
          </a:ln>
        </p:spPr>
      </p:pic>
      <p:sp>
        <p:nvSpPr>
          <p:cNvPr id="16417" name="矩形 3"/>
          <p:cNvSpPr>
            <a:spLocks noChangeArrowheads="1"/>
          </p:cNvSpPr>
          <p:nvPr/>
        </p:nvSpPr>
        <p:spPr bwMode="auto">
          <a:xfrm>
            <a:off x="411163" y="5053806"/>
            <a:ext cx="1643062" cy="646331"/>
          </a:xfrm>
          <a:prstGeom prst="rect">
            <a:avLst/>
          </a:prstGeom>
          <a:noFill/>
          <a:ln w="9525">
            <a:noFill/>
            <a:miter lim="800000"/>
            <a:headEnd/>
            <a:tailEnd/>
          </a:ln>
        </p:spPr>
        <p:txBody>
          <a:bodyPr>
            <a:spAutoFit/>
          </a:bodyPr>
          <a:lstStyle/>
          <a:p>
            <a:pPr algn="l" rtl="0"/>
            <a:r>
              <a:rPr lang="en-US" altLang="zh-CN" sz="1800" b="1" dirty="0" smtClean="0">
                <a:solidFill>
                  <a:schemeClr val="tx1">
                    <a:lumMod val="75000"/>
                    <a:lumOff val="25000"/>
                  </a:schemeClr>
                </a:solidFill>
                <a:latin typeface="Tahoma" pitchFamily="34" charset="0"/>
                <a:ea typeface="Tahoma" pitchFamily="34" charset="0"/>
                <a:cs typeface="Tahoma" pitchFamily="34" charset="0"/>
              </a:rPr>
              <a:t>IP Contact Center</a:t>
            </a:r>
            <a:endParaRPr lang="en-US" altLang="zh-CN" sz="1800" b="1" dirty="0">
              <a:solidFill>
                <a:schemeClr val="tx1">
                  <a:lumMod val="75000"/>
                  <a:lumOff val="25000"/>
                </a:schemeClr>
              </a:solidFill>
              <a:latin typeface="Tahoma" pitchFamily="34" charset="0"/>
              <a:ea typeface="Tahoma" pitchFamily="34" charset="0"/>
              <a:cs typeface="Tahoma" pitchFamily="34" charset="0"/>
            </a:endParaRPr>
          </a:p>
        </p:txBody>
      </p:sp>
      <p:pic>
        <p:nvPicPr>
          <p:cNvPr id="16418" name="图片 22" descr="Cosmocom.png"/>
          <p:cNvPicPr>
            <a:picLocks noChangeAspect="1"/>
          </p:cNvPicPr>
          <p:nvPr/>
        </p:nvPicPr>
        <p:blipFill>
          <a:blip r:embed="rId8" cstate="print"/>
          <a:srcRect/>
          <a:stretch>
            <a:fillRect/>
          </a:stretch>
        </p:blipFill>
        <p:spPr bwMode="auto">
          <a:xfrm>
            <a:off x="4429124" y="5053819"/>
            <a:ext cx="1916112" cy="514350"/>
          </a:xfrm>
          <a:prstGeom prst="rect">
            <a:avLst/>
          </a:prstGeom>
          <a:noFill/>
          <a:ln w="9525">
            <a:noFill/>
            <a:miter lim="800000"/>
            <a:headEnd/>
            <a:tailEnd/>
          </a:ln>
        </p:spPr>
      </p:pic>
      <p:sp>
        <p:nvSpPr>
          <p:cNvPr id="16420" name="矩形 3"/>
          <p:cNvSpPr>
            <a:spLocks noChangeArrowheads="1"/>
          </p:cNvSpPr>
          <p:nvPr/>
        </p:nvSpPr>
        <p:spPr bwMode="auto">
          <a:xfrm>
            <a:off x="8150225" y="5143500"/>
            <a:ext cx="1565275" cy="396875"/>
          </a:xfrm>
          <a:prstGeom prst="rect">
            <a:avLst/>
          </a:prstGeom>
          <a:noFill/>
          <a:ln w="9525">
            <a:noFill/>
            <a:miter lim="800000"/>
            <a:headEnd/>
            <a:tailEnd/>
          </a:ln>
        </p:spPr>
        <p:txBody>
          <a:bodyPr>
            <a:spAutoFit/>
          </a:bodyPr>
          <a:lstStyle/>
          <a:p>
            <a:pPr algn="l" rtl="0"/>
            <a:r>
              <a:rPr lang="en-US" altLang="zh-CN" sz="2000" b="1">
                <a:latin typeface="Tahoma" pitchFamily="34" charset="0"/>
                <a:cs typeface="Tahoma" pitchFamily="34" charset="0"/>
              </a:rPr>
              <a:t>…</a:t>
            </a:r>
          </a:p>
        </p:txBody>
      </p:sp>
      <p:pic>
        <p:nvPicPr>
          <p:cNvPr id="16421" name="图片 16" descr="ZTE.jpg"/>
          <p:cNvPicPr>
            <a:picLocks noChangeAspect="1"/>
          </p:cNvPicPr>
          <p:nvPr/>
        </p:nvPicPr>
        <p:blipFill>
          <a:blip r:embed="rId9" cstate="print"/>
          <a:srcRect/>
          <a:stretch>
            <a:fillRect/>
          </a:stretch>
        </p:blipFill>
        <p:spPr bwMode="auto">
          <a:xfrm>
            <a:off x="6523038" y="3774281"/>
            <a:ext cx="1428750" cy="571500"/>
          </a:xfrm>
          <a:prstGeom prst="rect">
            <a:avLst/>
          </a:prstGeom>
          <a:noFill/>
          <a:ln w="9525">
            <a:noFill/>
            <a:miter lim="800000"/>
            <a:headEnd/>
            <a:tailEnd/>
          </a:ln>
        </p:spPr>
      </p:pic>
      <p:pic>
        <p:nvPicPr>
          <p:cNvPr id="16422" name="Picture 2" descr="F:\2.市场任务\Partner\中小图\inin logo.jpg"/>
          <p:cNvPicPr>
            <a:picLocks noChangeAspect="1" noChangeArrowheads="1"/>
          </p:cNvPicPr>
          <p:nvPr/>
        </p:nvPicPr>
        <p:blipFill>
          <a:blip r:embed="rId10" cstate="print"/>
          <a:srcRect/>
          <a:stretch>
            <a:fillRect/>
          </a:stretch>
        </p:blipFill>
        <p:spPr bwMode="auto">
          <a:xfrm>
            <a:off x="6772275" y="4802981"/>
            <a:ext cx="996950" cy="981075"/>
          </a:xfrm>
          <a:prstGeom prst="rect">
            <a:avLst/>
          </a:prstGeom>
          <a:noFill/>
          <a:ln w="9525">
            <a:noFill/>
            <a:miter lim="800000"/>
            <a:headEnd/>
            <a:tailEnd/>
          </a:ln>
        </p:spPr>
      </p:pic>
      <p:pic>
        <p:nvPicPr>
          <p:cNvPr id="16423" name="Picture 39" descr="E:\yealink logo\partner\partner logo 及 源文件\logo3CXvector.jpg"/>
          <p:cNvPicPr>
            <a:picLocks noChangeAspect="1" noChangeArrowheads="1"/>
          </p:cNvPicPr>
          <p:nvPr/>
        </p:nvPicPr>
        <p:blipFill>
          <a:blip r:embed="rId11" cstate="print"/>
          <a:srcRect/>
          <a:stretch>
            <a:fillRect/>
          </a:stretch>
        </p:blipFill>
        <p:spPr bwMode="auto">
          <a:xfrm>
            <a:off x="2357438" y="1553369"/>
            <a:ext cx="1285875" cy="468312"/>
          </a:xfrm>
          <a:prstGeom prst="rect">
            <a:avLst/>
          </a:prstGeom>
          <a:noFill/>
          <a:ln w="9525">
            <a:noFill/>
            <a:miter lim="800000"/>
            <a:headEnd/>
            <a:tailEnd/>
          </a:ln>
        </p:spPr>
      </p:pic>
      <p:pic>
        <p:nvPicPr>
          <p:cNvPr id="24" name="Picture 13" descr="C:\Users\yl0073\47403\Genesys2012-Logo\Genesys2012-Logo\Genesys-Color\Geneys_logo_CMYK.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71700" y="4940299"/>
            <a:ext cx="167005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descr="C:\Users\yl0073\47403\imagesCAPJNCVT_副本.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30857" y="2449512"/>
            <a:ext cx="1419225"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yl0073\47403\NEC_logo.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210122" y="2636912"/>
            <a:ext cx="1818262" cy="513857"/>
          </a:xfrm>
          <a:prstGeom prst="rect">
            <a:avLst/>
          </a:prstGeom>
          <a:noFill/>
          <a:extLst>
            <a:ext uri="{909E8E84-426E-40DD-AFC4-6F175D3DCCD1}">
              <a14:hiddenFill xmlns:a14="http://schemas.microsoft.com/office/drawing/2010/main">
                <a:solidFill>
                  <a:srgbClr val="FFFFFF"/>
                </a:solidFill>
              </a14:hiddenFill>
            </a:ext>
          </a:extLst>
        </p:spPr>
      </p:pic>
      <p:sp>
        <p:nvSpPr>
          <p:cNvPr id="2" name="灯片编号占位符 1"/>
          <p:cNvSpPr>
            <a:spLocks noGrp="1"/>
          </p:cNvSpPr>
          <p:nvPr>
            <p:ph type="sldNum" sz="quarter" idx="12"/>
          </p:nvPr>
        </p:nvSpPr>
        <p:spPr/>
        <p:txBody>
          <a:bodyPr/>
          <a:lstStyle/>
          <a:p>
            <a:pPr>
              <a:defRPr/>
            </a:pPr>
            <a:r>
              <a:rPr lang="en-US" altLang="zh-CN" smtClean="0"/>
              <a:t>1</a:t>
            </a:r>
            <a:endParaRPr lang="zh-CN" altLang="en-US" dirty="0"/>
          </a:p>
        </p:txBody>
      </p:sp>
    </p:spTree>
    <p:extLst>
      <p:ext uri="{BB962C8B-B14F-4D97-AF65-F5344CB8AC3E}">
        <p14:creationId xmlns:p14="http://schemas.microsoft.com/office/powerpoint/2010/main" val="11268996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696435093"/>
              </p:ext>
            </p:extLst>
          </p:nvPr>
        </p:nvGraphicFramePr>
        <p:xfrm>
          <a:off x="44841" y="1091976"/>
          <a:ext cx="9001125" cy="4713288"/>
        </p:xfrm>
        <a:graphic>
          <a:graphicData uri="http://schemas.openxmlformats.org/drawingml/2006/table">
            <a:tbl>
              <a:tblPr/>
              <a:tblGrid>
                <a:gridCol w="1500187"/>
                <a:gridCol w="7500938"/>
              </a:tblGrid>
              <a:tr h="1200150">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chemeClr val="tx1"/>
                        </a:solidFill>
                        <a:effectLst/>
                        <a:latin typeface="Calibri" pitchFamily="34" charset="0"/>
                        <a:ea typeface="宋体" pitchFamily="2" charset="-122"/>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chemeClr val="tx1"/>
                        </a:solidFill>
                        <a:effectLst/>
                        <a:latin typeface="Calibri" pitchFamily="34" charset="0"/>
                        <a:ea typeface="宋体" pitchFamily="2" charset="-122"/>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7450">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chemeClr val="tx1"/>
                        </a:solidFill>
                        <a:effectLst/>
                        <a:latin typeface="Calibri" pitchFamily="34" charset="0"/>
                        <a:ea typeface="宋体" pitchFamily="2" charset="-122"/>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7450">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chemeClr val="tx1"/>
                        </a:solidFill>
                        <a:effectLst/>
                        <a:latin typeface="Calibri" pitchFamily="34" charset="0"/>
                        <a:ea typeface="宋体" pitchFamily="2" charset="-122"/>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Calibri" pitchFamily="34" charset="0"/>
                        <a:ea typeface="宋体" pitchFamily="2" charset="-122"/>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8238">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chemeClr val="tx1"/>
                        </a:solidFill>
                        <a:effectLst/>
                        <a:latin typeface="Calibri" pitchFamily="34" charset="0"/>
                        <a:ea typeface="宋体" pitchFamily="2" charset="-122"/>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377" name="Rectangle 2"/>
          <p:cNvSpPr txBox="1">
            <a:spLocks noChangeArrowheads="1"/>
          </p:cNvSpPr>
          <p:nvPr/>
        </p:nvSpPr>
        <p:spPr bwMode="auto">
          <a:xfrm>
            <a:off x="0" y="1981424"/>
            <a:ext cx="1571625" cy="642937"/>
          </a:xfrm>
          <a:prstGeom prst="rect">
            <a:avLst/>
          </a:prstGeom>
          <a:noFill/>
          <a:ln w="9525">
            <a:noFill/>
            <a:miter lim="800000"/>
            <a:headEnd/>
            <a:tailEnd/>
          </a:ln>
        </p:spPr>
        <p:txBody>
          <a:bodyPr anchor="ctr"/>
          <a:lstStyle/>
          <a:p>
            <a:pPr algn="ctr" rtl="0"/>
            <a:r>
              <a:rPr lang="en-US" altLang="zh-CN" sz="2000" b="1" dirty="0">
                <a:solidFill>
                  <a:schemeClr val="tx1">
                    <a:lumMod val="75000"/>
                    <a:lumOff val="25000"/>
                  </a:schemeClr>
                </a:solidFill>
                <a:latin typeface="Tahoma" pitchFamily="34" charset="0"/>
                <a:ea typeface="Tahoma" pitchFamily="34" charset="0"/>
                <a:cs typeface="Tahoma" pitchFamily="34" charset="0"/>
              </a:rPr>
              <a:t>Carrier </a:t>
            </a:r>
          </a:p>
        </p:txBody>
      </p:sp>
      <p:sp>
        <p:nvSpPr>
          <p:cNvPr id="15378" name="Rectangle 2"/>
          <p:cNvSpPr txBox="1">
            <a:spLocks noChangeArrowheads="1"/>
          </p:cNvSpPr>
          <p:nvPr/>
        </p:nvSpPr>
        <p:spPr bwMode="auto">
          <a:xfrm>
            <a:off x="214313" y="4338861"/>
            <a:ext cx="1143000" cy="425450"/>
          </a:xfrm>
          <a:prstGeom prst="rect">
            <a:avLst/>
          </a:prstGeom>
          <a:noFill/>
          <a:ln w="9525">
            <a:noFill/>
            <a:miter lim="800000"/>
            <a:headEnd/>
            <a:tailEnd/>
          </a:ln>
        </p:spPr>
        <p:txBody>
          <a:bodyPr anchor="ctr"/>
          <a:lstStyle/>
          <a:p>
            <a:pPr algn="ctr" rtl="0"/>
            <a:r>
              <a:rPr lang="en-US" altLang="zh-CN" sz="2000" b="1" dirty="0">
                <a:solidFill>
                  <a:schemeClr val="tx1">
                    <a:lumMod val="75000"/>
                    <a:lumOff val="25000"/>
                  </a:schemeClr>
                </a:solidFill>
                <a:latin typeface="Tahoma" pitchFamily="34" charset="0"/>
                <a:ea typeface="Tahoma" pitchFamily="34" charset="0"/>
                <a:cs typeface="Tahoma" pitchFamily="34" charset="0"/>
              </a:rPr>
              <a:t>Others</a:t>
            </a:r>
            <a:endParaRPr lang="zh-CN" altLang="en-US" sz="2000" b="1" dirty="0">
              <a:solidFill>
                <a:schemeClr val="tx1">
                  <a:lumMod val="75000"/>
                  <a:lumOff val="25000"/>
                </a:schemeClr>
              </a:solidFill>
              <a:latin typeface="Tahoma" pitchFamily="34" charset="0"/>
              <a:cs typeface="Tahoma" pitchFamily="34" charset="0"/>
            </a:endParaRPr>
          </a:p>
        </p:txBody>
      </p:sp>
      <p:pic>
        <p:nvPicPr>
          <p:cNvPr id="15379" name="图片 12" descr="T-mobile-Middle.jpg"/>
          <p:cNvPicPr>
            <a:picLocks noChangeAspect="1"/>
          </p:cNvPicPr>
          <p:nvPr/>
        </p:nvPicPr>
        <p:blipFill>
          <a:blip r:embed="rId3" cstate="print"/>
          <a:srcRect/>
          <a:stretch>
            <a:fillRect/>
          </a:stretch>
        </p:blipFill>
        <p:spPr bwMode="auto">
          <a:xfrm>
            <a:off x="3554416" y="1447762"/>
            <a:ext cx="1446212" cy="573087"/>
          </a:xfrm>
          <a:prstGeom prst="rect">
            <a:avLst/>
          </a:prstGeom>
          <a:noFill/>
          <a:ln w="9525">
            <a:solidFill>
              <a:schemeClr val="tx1"/>
            </a:solidFill>
            <a:miter lim="800000"/>
            <a:headEnd/>
            <a:tailEnd/>
          </a:ln>
        </p:spPr>
      </p:pic>
      <p:pic>
        <p:nvPicPr>
          <p:cNvPr id="15381" name="Picture 6" descr="http://www.newsline365.com/files/images/2008/06/bsnl-logo.jpg"/>
          <p:cNvPicPr>
            <a:picLocks noChangeAspect="1" noChangeArrowheads="1"/>
          </p:cNvPicPr>
          <p:nvPr/>
        </p:nvPicPr>
        <p:blipFill>
          <a:blip r:embed="rId4" cstate="print"/>
          <a:srcRect/>
          <a:stretch>
            <a:fillRect/>
          </a:stretch>
        </p:blipFill>
        <p:spPr bwMode="auto">
          <a:xfrm>
            <a:off x="1928813" y="2338611"/>
            <a:ext cx="1079500" cy="1014413"/>
          </a:xfrm>
          <a:prstGeom prst="rect">
            <a:avLst/>
          </a:prstGeom>
          <a:noFill/>
          <a:ln w="9525">
            <a:noFill/>
            <a:miter lim="800000"/>
            <a:headEnd/>
            <a:tailEnd/>
          </a:ln>
        </p:spPr>
      </p:pic>
      <p:pic>
        <p:nvPicPr>
          <p:cNvPr id="15383" name="图片 15" descr="Huawei_Logo.jpg"/>
          <p:cNvPicPr>
            <a:picLocks noChangeAspect="1"/>
          </p:cNvPicPr>
          <p:nvPr/>
        </p:nvPicPr>
        <p:blipFill>
          <a:blip r:embed="rId5" cstate="print"/>
          <a:srcRect/>
          <a:stretch>
            <a:fillRect/>
          </a:stretch>
        </p:blipFill>
        <p:spPr bwMode="auto">
          <a:xfrm>
            <a:off x="2051720" y="3705051"/>
            <a:ext cx="714375" cy="714375"/>
          </a:xfrm>
          <a:prstGeom prst="rect">
            <a:avLst/>
          </a:prstGeom>
          <a:noFill/>
          <a:ln w="9525">
            <a:noFill/>
            <a:miter lim="800000"/>
            <a:headEnd/>
            <a:tailEnd/>
          </a:ln>
        </p:spPr>
      </p:pic>
      <p:pic>
        <p:nvPicPr>
          <p:cNvPr id="15384" name="图片 16" descr="ZTE.jpg"/>
          <p:cNvPicPr>
            <a:picLocks noChangeAspect="1"/>
          </p:cNvPicPr>
          <p:nvPr/>
        </p:nvPicPr>
        <p:blipFill>
          <a:blip r:embed="rId6" cstate="print"/>
          <a:srcRect/>
          <a:stretch>
            <a:fillRect/>
          </a:stretch>
        </p:blipFill>
        <p:spPr bwMode="auto">
          <a:xfrm>
            <a:off x="1872316" y="4948646"/>
            <a:ext cx="1428750" cy="571500"/>
          </a:xfrm>
          <a:prstGeom prst="rect">
            <a:avLst/>
          </a:prstGeom>
          <a:noFill/>
          <a:ln w="9525">
            <a:noFill/>
            <a:miter lim="800000"/>
            <a:headEnd/>
            <a:tailEnd/>
          </a:ln>
        </p:spPr>
      </p:pic>
      <p:pic>
        <p:nvPicPr>
          <p:cNvPr id="15386" name="图片 20" descr="ERIcsson.png"/>
          <p:cNvPicPr>
            <a:picLocks noChangeAspect="1"/>
          </p:cNvPicPr>
          <p:nvPr/>
        </p:nvPicPr>
        <p:blipFill>
          <a:blip r:embed="rId7" cstate="print"/>
          <a:srcRect/>
          <a:stretch>
            <a:fillRect/>
          </a:stretch>
        </p:blipFill>
        <p:spPr bwMode="auto">
          <a:xfrm>
            <a:off x="7369412" y="3767361"/>
            <a:ext cx="1643063" cy="628650"/>
          </a:xfrm>
          <a:prstGeom prst="rect">
            <a:avLst/>
          </a:prstGeom>
          <a:noFill/>
          <a:ln w="9525">
            <a:noFill/>
            <a:miter lim="800000"/>
            <a:headEnd/>
            <a:tailEnd/>
          </a:ln>
        </p:spPr>
      </p:pic>
      <p:pic>
        <p:nvPicPr>
          <p:cNvPr id="15387" name="Picture 20" descr="C:\Documents and Settings\Administrator\桌面\新建文件夹 (2)\05.png"/>
          <p:cNvPicPr>
            <a:picLocks noChangeAspect="1" noChangeArrowheads="1"/>
          </p:cNvPicPr>
          <p:nvPr/>
        </p:nvPicPr>
        <p:blipFill>
          <a:blip r:embed="rId8" cstate="print"/>
          <a:srcRect/>
          <a:stretch>
            <a:fillRect/>
          </a:stretch>
        </p:blipFill>
        <p:spPr bwMode="auto">
          <a:xfrm>
            <a:off x="7597062" y="2326736"/>
            <a:ext cx="939800" cy="1068388"/>
          </a:xfrm>
          <a:prstGeom prst="rect">
            <a:avLst/>
          </a:prstGeom>
          <a:noFill/>
          <a:ln w="9525">
            <a:noFill/>
            <a:miter lim="800000"/>
            <a:headEnd/>
            <a:tailEnd/>
          </a:ln>
        </p:spPr>
      </p:pic>
      <p:sp>
        <p:nvSpPr>
          <p:cNvPr id="15388" name="Rectangle 2"/>
          <p:cNvSpPr txBox="1">
            <a:spLocks noChangeArrowheads="1"/>
          </p:cNvSpPr>
          <p:nvPr/>
        </p:nvSpPr>
        <p:spPr bwMode="auto">
          <a:xfrm>
            <a:off x="107950" y="44624"/>
            <a:ext cx="7261462" cy="549275"/>
          </a:xfrm>
          <a:prstGeom prst="rect">
            <a:avLst/>
          </a:prstGeom>
          <a:noFill/>
          <a:ln w="9525">
            <a:noFill/>
            <a:miter lim="800000"/>
            <a:headEnd/>
            <a:tailEnd/>
          </a:ln>
        </p:spPr>
        <p:txBody>
          <a:bodyPr anchor="ctr"/>
          <a:lstStyle/>
          <a:p>
            <a:pPr algn="l" rtl="0"/>
            <a:r>
              <a:rPr lang="en-US" altLang="zh-CN" sz="3000" b="1" dirty="0" smtClean="0">
                <a:solidFill>
                  <a:schemeClr val="bg1"/>
                </a:solidFill>
                <a:latin typeface="Tahoma" pitchFamily="34" charset="0"/>
                <a:cs typeface="Tahoma" pitchFamily="34" charset="0"/>
              </a:rPr>
              <a:t>Worldwide Customers-1</a:t>
            </a:r>
            <a:endParaRPr lang="zh-CN" altLang="en-US" sz="3000" b="1" dirty="0">
              <a:solidFill>
                <a:schemeClr val="bg1"/>
              </a:solidFill>
              <a:latin typeface="Tahoma" pitchFamily="34" charset="0"/>
              <a:cs typeface="Tahoma" pitchFamily="34" charset="0"/>
            </a:endParaRPr>
          </a:p>
        </p:txBody>
      </p:sp>
      <p:pic>
        <p:nvPicPr>
          <p:cNvPr id="15391" name="Picture 11" descr="C:\Documents and Settings\Administrator\桌面\新建文件夹 (3)\9.png"/>
          <p:cNvPicPr>
            <a:picLocks noChangeAspect="1" noChangeArrowheads="1"/>
          </p:cNvPicPr>
          <p:nvPr/>
        </p:nvPicPr>
        <p:blipFill>
          <a:blip r:embed="rId9" cstate="print"/>
          <a:srcRect/>
          <a:stretch>
            <a:fillRect/>
          </a:stretch>
        </p:blipFill>
        <p:spPr bwMode="auto">
          <a:xfrm>
            <a:off x="3535363" y="5001033"/>
            <a:ext cx="1751012" cy="466725"/>
          </a:xfrm>
          <a:prstGeom prst="rect">
            <a:avLst/>
          </a:prstGeom>
          <a:noFill/>
          <a:ln w="9525">
            <a:noFill/>
            <a:miter lim="800000"/>
            <a:headEnd/>
            <a:tailEnd/>
          </a:ln>
        </p:spPr>
      </p:pic>
      <p:pic>
        <p:nvPicPr>
          <p:cNvPr id="15392" name="Picture 2"/>
          <p:cNvPicPr>
            <a:picLocks noChangeAspect="1" noChangeArrowheads="1"/>
          </p:cNvPicPr>
          <p:nvPr/>
        </p:nvPicPr>
        <p:blipFill>
          <a:blip r:embed="rId10" cstate="print"/>
          <a:srcRect/>
          <a:stretch>
            <a:fillRect/>
          </a:stretch>
        </p:blipFill>
        <p:spPr bwMode="auto">
          <a:xfrm>
            <a:off x="5286375" y="2552924"/>
            <a:ext cx="1692275" cy="558800"/>
          </a:xfrm>
          <a:prstGeom prst="rect">
            <a:avLst/>
          </a:prstGeom>
          <a:noFill/>
          <a:ln w="9525">
            <a:noFill/>
            <a:miter lim="800000"/>
            <a:headEnd/>
            <a:tailEnd/>
          </a:ln>
        </p:spPr>
      </p:pic>
      <p:pic>
        <p:nvPicPr>
          <p:cNvPr id="15393" name="图片 31" descr="tadiran_telecom_logo.png"/>
          <p:cNvPicPr>
            <a:picLocks noChangeAspect="1"/>
          </p:cNvPicPr>
          <p:nvPr/>
        </p:nvPicPr>
        <p:blipFill>
          <a:blip r:embed="rId11" cstate="print"/>
          <a:srcRect/>
          <a:stretch>
            <a:fillRect/>
          </a:stretch>
        </p:blipFill>
        <p:spPr bwMode="auto">
          <a:xfrm>
            <a:off x="5572125" y="4948646"/>
            <a:ext cx="1593648" cy="463850"/>
          </a:xfrm>
          <a:prstGeom prst="rect">
            <a:avLst/>
          </a:prstGeom>
          <a:noFill/>
          <a:ln w="9525">
            <a:noFill/>
            <a:miter lim="800000"/>
            <a:headEnd/>
            <a:tailEnd/>
          </a:ln>
        </p:spPr>
      </p:pic>
      <p:pic>
        <p:nvPicPr>
          <p:cNvPr id="22" name="图片 21" descr="singTel.jpg"/>
          <p:cNvPicPr>
            <a:picLocks noChangeAspect="1"/>
          </p:cNvPicPr>
          <p:nvPr/>
        </p:nvPicPr>
        <p:blipFill>
          <a:blip r:embed="rId12" cstate="print"/>
          <a:stretch>
            <a:fillRect/>
          </a:stretch>
        </p:blipFill>
        <p:spPr>
          <a:xfrm>
            <a:off x="3429003" y="2616205"/>
            <a:ext cx="1643074" cy="555907"/>
          </a:xfrm>
          <a:prstGeom prst="rect">
            <a:avLst/>
          </a:prstGeom>
        </p:spPr>
      </p:pic>
      <p:pic>
        <p:nvPicPr>
          <p:cNvPr id="2050" name="Picture 2" descr="E:\1.yealink logo\KPN.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291601" y="1322889"/>
            <a:ext cx="1373709" cy="822831"/>
          </a:xfrm>
          <a:prstGeom prst="rect">
            <a:avLst/>
          </a:prstGeom>
          <a:noFill/>
          <a:extLst>
            <a:ext uri="{909E8E84-426E-40DD-AFC4-6F175D3DCCD1}">
              <a14:hiddenFill xmlns:a14="http://schemas.microsoft.com/office/drawing/2010/main">
                <a:solidFill>
                  <a:srgbClr val="FFFFFF"/>
                </a:solidFill>
              </a14:hiddenFill>
            </a:ext>
          </a:extLst>
        </p:spPr>
      </p:pic>
      <p:pic>
        <p:nvPicPr>
          <p:cNvPr id="24" name="图片 16" descr="Telefonica.jpg"/>
          <p:cNvPicPr>
            <a:picLocks noChangeAspect="1"/>
          </p:cNvPicPr>
          <p:nvPr/>
        </p:nvPicPr>
        <p:blipFill>
          <a:blip r:embed="rId14" cstate="print"/>
          <a:srcRect/>
          <a:stretch>
            <a:fillRect/>
          </a:stretch>
        </p:blipFill>
        <p:spPr bwMode="auto">
          <a:xfrm>
            <a:off x="1657992" y="1412835"/>
            <a:ext cx="1643074" cy="642942"/>
          </a:xfrm>
          <a:prstGeom prst="rect">
            <a:avLst/>
          </a:prstGeom>
          <a:noFill/>
          <a:ln w="9525">
            <a:noFill/>
            <a:miter lim="800000"/>
            <a:headEnd/>
            <a:tailEnd/>
          </a:ln>
        </p:spPr>
      </p:pic>
      <p:sp>
        <p:nvSpPr>
          <p:cNvPr id="2" name="TextBox 1"/>
          <p:cNvSpPr txBox="1"/>
          <p:nvPr/>
        </p:nvSpPr>
        <p:spPr>
          <a:xfrm>
            <a:off x="7627326" y="4751839"/>
            <a:ext cx="748923" cy="769441"/>
          </a:xfrm>
          <a:prstGeom prst="rect">
            <a:avLst/>
          </a:prstGeom>
          <a:noFill/>
        </p:spPr>
        <p:txBody>
          <a:bodyPr wrap="none" rtlCol="0">
            <a:spAutoFit/>
          </a:bodyPr>
          <a:lstStyle/>
          <a:p>
            <a:r>
              <a:rPr lang="en-US" altLang="zh-CN" sz="4400" dirty="0" smtClean="0"/>
              <a:t>…</a:t>
            </a:r>
            <a:endParaRPr lang="zh-CN" altLang="en-US" sz="4400" dirty="0"/>
          </a:p>
        </p:txBody>
      </p:sp>
      <p:pic>
        <p:nvPicPr>
          <p:cNvPr id="23" name="Picture 2" descr="C:\Users\yl0073\47403\imagesCAPJNCVT_副本.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33579" y="3614563"/>
            <a:ext cx="1419225"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descr="C:\Users\yl0073\47403\NEC_logo.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294740" y="3779239"/>
            <a:ext cx="1818262" cy="51385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yl0073\47403\lg_uplus_logo.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460519" y="1232965"/>
            <a:ext cx="1212885" cy="912755"/>
          </a:xfrm>
          <a:prstGeom prst="rect">
            <a:avLst/>
          </a:prstGeom>
          <a:noFill/>
          <a:extLst>
            <a:ext uri="{909E8E84-426E-40DD-AFC4-6F175D3DCCD1}">
              <a14:hiddenFill xmlns:a14="http://schemas.microsoft.com/office/drawing/2010/main">
                <a:solidFill>
                  <a:srgbClr val="FFFFFF"/>
                </a:solidFill>
              </a14:hiddenFill>
            </a:ext>
          </a:extLst>
        </p:spPr>
      </p:pic>
      <p:sp>
        <p:nvSpPr>
          <p:cNvPr id="3" name="灯片编号占位符 2"/>
          <p:cNvSpPr>
            <a:spLocks noGrp="1"/>
          </p:cNvSpPr>
          <p:nvPr>
            <p:ph type="sldNum" sz="quarter" idx="12"/>
          </p:nvPr>
        </p:nvSpPr>
        <p:spPr/>
        <p:txBody>
          <a:bodyPr/>
          <a:lstStyle/>
          <a:p>
            <a:pPr>
              <a:defRPr/>
            </a:pPr>
            <a:r>
              <a:rPr lang="en-US" altLang="zh-CN" smtClean="0"/>
              <a:t>1</a:t>
            </a:r>
            <a:endParaRPr lang="zh-CN" altLang="en-US" dirty="0"/>
          </a:p>
        </p:txBody>
      </p:sp>
    </p:spTree>
    <p:extLst>
      <p:ext uri="{BB962C8B-B14F-4D97-AF65-F5344CB8AC3E}">
        <p14:creationId xmlns:p14="http://schemas.microsoft.com/office/powerpoint/2010/main" val="441892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583980" y="4465961"/>
            <a:ext cx="1844004" cy="1249857"/>
            <a:chOff x="257942" y="332656"/>
            <a:chExt cx="8812541" cy="5688631"/>
          </a:xfrm>
        </p:grpSpPr>
        <p:pic>
          <p:nvPicPr>
            <p:cNvPr id="4098" name="Picture 2" descr="C:\Users\admin\Desktop\ppt\6_201006111518151J0I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809" y="332656"/>
              <a:ext cx="8569886" cy="56886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2" name="矩形 11"/>
            <p:cNvSpPr/>
            <p:nvPr/>
          </p:nvSpPr>
          <p:spPr>
            <a:xfrm>
              <a:off x="257942" y="4512175"/>
              <a:ext cx="8812541" cy="1260740"/>
            </a:xfrm>
            <a:prstGeom prst="rect">
              <a:avLst/>
            </a:prstGeom>
            <a:solidFill>
              <a:schemeClr val="bg1">
                <a:lumMod val="50000"/>
              </a:schemeClr>
            </a:solidFill>
          </p:spPr>
          <p:txBody>
            <a:bodyPr wrap="square">
              <a:spAutoFit/>
            </a:bodyPr>
            <a:lstStyle/>
            <a:p>
              <a:r>
                <a:rPr lang="en-US" altLang="zh-CN" sz="1200" b="1" dirty="0" smtClean="0">
                  <a:solidFill>
                    <a:schemeClr val="bg1"/>
                  </a:solidFill>
                  <a:latin typeface="Tahoma" pitchFamily="34" charset="0"/>
                  <a:ea typeface="Tahoma" pitchFamily="34" charset="0"/>
                  <a:cs typeface="Tahoma" pitchFamily="34" charset="0"/>
                </a:rPr>
                <a:t>South Africa Subway</a:t>
              </a:r>
              <a:endParaRPr lang="zh-CN" altLang="en-US" sz="1200" b="1" dirty="0">
                <a:solidFill>
                  <a:schemeClr val="bg1"/>
                </a:solidFill>
                <a:latin typeface="Tahoma" pitchFamily="34" charset="0"/>
                <a:ea typeface="微软雅黑" pitchFamily="34" charset="-122"/>
                <a:cs typeface="Tahoma" pitchFamily="34" charset="0"/>
              </a:endParaRPr>
            </a:p>
          </p:txBody>
        </p:sp>
      </p:grpSp>
      <p:grpSp>
        <p:nvGrpSpPr>
          <p:cNvPr id="9" name="组合 8"/>
          <p:cNvGrpSpPr/>
          <p:nvPr/>
        </p:nvGrpSpPr>
        <p:grpSpPr>
          <a:xfrm>
            <a:off x="2599909" y="1054274"/>
            <a:ext cx="1799871" cy="1296081"/>
            <a:chOff x="733341" y="332656"/>
            <a:chExt cx="7788942" cy="5367439"/>
          </a:xfrm>
        </p:grpSpPr>
        <p:pic>
          <p:nvPicPr>
            <p:cNvPr id="4099"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07" r="3262" b="3603"/>
            <a:stretch/>
          </p:blipFill>
          <p:spPr bwMode="auto">
            <a:xfrm>
              <a:off x="733341" y="332656"/>
              <a:ext cx="7788942" cy="53674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6" name="矩形 15"/>
            <p:cNvSpPr/>
            <p:nvPr/>
          </p:nvSpPr>
          <p:spPr>
            <a:xfrm>
              <a:off x="2723658" y="4202959"/>
              <a:ext cx="5487006" cy="1274592"/>
            </a:xfrm>
            <a:prstGeom prst="rect">
              <a:avLst/>
            </a:prstGeom>
            <a:solidFill>
              <a:schemeClr val="bg1">
                <a:lumMod val="50000"/>
              </a:schemeClr>
            </a:solidFill>
          </p:spPr>
          <p:txBody>
            <a:bodyPr wrap="square">
              <a:spAutoFit/>
            </a:bodyPr>
            <a:lstStyle/>
            <a:p>
              <a:r>
                <a:rPr lang="en-US" altLang="zh-CN" sz="1400" b="1" dirty="0" smtClean="0">
                  <a:solidFill>
                    <a:schemeClr val="bg1"/>
                  </a:solidFill>
                  <a:latin typeface="Tahoma" pitchFamily="34" charset="0"/>
                  <a:ea typeface="Tahoma" pitchFamily="34" charset="0"/>
                  <a:cs typeface="Tahoma" pitchFamily="34" charset="0"/>
                </a:rPr>
                <a:t>HSBC Bank</a:t>
              </a:r>
              <a:endParaRPr lang="zh-CN" altLang="en-US" sz="1400" b="1" dirty="0">
                <a:solidFill>
                  <a:schemeClr val="bg1"/>
                </a:solidFill>
                <a:latin typeface="Tahoma" pitchFamily="34" charset="0"/>
                <a:ea typeface="微软雅黑" pitchFamily="34" charset="-122"/>
                <a:cs typeface="Tahoma" pitchFamily="34" charset="0"/>
              </a:endParaRPr>
            </a:p>
          </p:txBody>
        </p:sp>
      </p:grpSp>
      <p:pic>
        <p:nvPicPr>
          <p:cNvPr id="1026" name="Picture 2" descr="C:\Users\admin\Desktop\ppt\QR1(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407" y="4434075"/>
            <a:ext cx="2045783" cy="13090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nvGrpSpPr>
          <p:cNvPr id="3" name="组合 2"/>
          <p:cNvGrpSpPr/>
          <p:nvPr/>
        </p:nvGrpSpPr>
        <p:grpSpPr>
          <a:xfrm>
            <a:off x="309568" y="1078922"/>
            <a:ext cx="2094343" cy="1296953"/>
            <a:chOff x="74201" y="204798"/>
            <a:chExt cx="2416351" cy="1516102"/>
          </a:xfrm>
        </p:grpSpPr>
        <p:pic>
          <p:nvPicPr>
            <p:cNvPr id="7" name="Picture 3" descr="C:\Users\admin\Desktop\ppt\l联合国大厦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201" y="204798"/>
              <a:ext cx="2322283" cy="15161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矩形 7"/>
            <p:cNvSpPr/>
            <p:nvPr/>
          </p:nvSpPr>
          <p:spPr>
            <a:xfrm>
              <a:off x="505704" y="1352642"/>
              <a:ext cx="1984848" cy="359783"/>
            </a:xfrm>
            <a:prstGeom prst="rect">
              <a:avLst/>
            </a:prstGeom>
            <a:solidFill>
              <a:schemeClr val="bg1">
                <a:lumMod val="50000"/>
              </a:schemeClr>
            </a:solidFill>
          </p:spPr>
          <p:txBody>
            <a:bodyPr wrap="none">
              <a:spAutoFit/>
            </a:bodyPr>
            <a:lstStyle/>
            <a:p>
              <a:r>
                <a:rPr lang="en-US" altLang="zh-CN" sz="1400" b="1" dirty="0" smtClean="0">
                  <a:solidFill>
                    <a:schemeClr val="bg1"/>
                  </a:solidFill>
                  <a:latin typeface="Tahoma" pitchFamily="34" charset="0"/>
                  <a:ea typeface="Tahoma" pitchFamily="34" charset="0"/>
                  <a:cs typeface="Tahoma" pitchFamily="34" charset="0"/>
                </a:rPr>
                <a:t>UN Governments</a:t>
              </a:r>
            </a:p>
          </p:txBody>
        </p:sp>
      </p:grpSp>
      <p:grpSp>
        <p:nvGrpSpPr>
          <p:cNvPr id="4" name="组合 3"/>
          <p:cNvGrpSpPr/>
          <p:nvPr/>
        </p:nvGrpSpPr>
        <p:grpSpPr>
          <a:xfrm>
            <a:off x="240722" y="2699171"/>
            <a:ext cx="2090474" cy="1370033"/>
            <a:chOff x="99147" y="3694540"/>
            <a:chExt cx="2535933" cy="1926345"/>
          </a:xfrm>
        </p:grpSpPr>
        <p:pic>
          <p:nvPicPr>
            <p:cNvPr id="3074" name="Picture 2" descr="C:\Users\admin\Desktop\ppt\20090427160959655.jpg"/>
            <p:cNvPicPr>
              <a:picLocks noChangeAspect="1" noChangeArrowheads="1"/>
            </p:cNvPicPr>
            <p:nvPr/>
          </p:nvPicPr>
          <p:blipFill rotWithShape="1">
            <a:blip r:embed="rId7">
              <a:extLst>
                <a:ext uri="{28A0092B-C50C-407E-A947-70E740481C1C}">
                  <a14:useLocalDpi xmlns:a14="http://schemas.microsoft.com/office/drawing/2010/main" val="0"/>
                </a:ext>
              </a:extLst>
            </a:blip>
            <a:srcRect l="28477" t="9540" r="13369"/>
            <a:stretch/>
          </p:blipFill>
          <p:spPr bwMode="auto">
            <a:xfrm>
              <a:off x="99147" y="3694540"/>
              <a:ext cx="2535933" cy="19263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7" name="矩形 16"/>
            <p:cNvSpPr/>
            <p:nvPr/>
          </p:nvSpPr>
          <p:spPr>
            <a:xfrm>
              <a:off x="1422527" y="5125709"/>
              <a:ext cx="1198017" cy="432752"/>
            </a:xfrm>
            <a:prstGeom prst="rect">
              <a:avLst/>
            </a:prstGeom>
            <a:solidFill>
              <a:schemeClr val="bg1">
                <a:lumMod val="50000"/>
              </a:schemeClr>
            </a:solidFill>
          </p:spPr>
          <p:txBody>
            <a:bodyPr wrap="square">
              <a:spAutoFit/>
            </a:bodyPr>
            <a:lstStyle/>
            <a:p>
              <a:r>
                <a:rPr lang="en-US" altLang="zh-CN" sz="1400" b="1" dirty="0" smtClean="0">
                  <a:solidFill>
                    <a:schemeClr val="bg1"/>
                  </a:solidFill>
                  <a:latin typeface="Tahoma" pitchFamily="34" charset="0"/>
                  <a:ea typeface="Tahoma" pitchFamily="34" charset="0"/>
                  <a:cs typeface="Tahoma" pitchFamily="34" charset="0"/>
                </a:rPr>
                <a:t>T-Mobile</a:t>
              </a:r>
              <a:endParaRPr lang="zh-CN" altLang="en-US" sz="1400" b="1" dirty="0">
                <a:solidFill>
                  <a:schemeClr val="bg1"/>
                </a:solidFill>
                <a:latin typeface="Tahoma" pitchFamily="34" charset="0"/>
                <a:ea typeface="微软雅黑" pitchFamily="34" charset="-122"/>
                <a:cs typeface="Tahoma" pitchFamily="34" charset="0"/>
              </a:endParaRPr>
            </a:p>
          </p:txBody>
        </p:sp>
      </p:grpSp>
      <p:sp>
        <p:nvSpPr>
          <p:cNvPr id="22" name="矩形 21"/>
          <p:cNvSpPr/>
          <p:nvPr/>
        </p:nvSpPr>
        <p:spPr>
          <a:xfrm>
            <a:off x="7399061" y="4873533"/>
            <a:ext cx="1004023" cy="400110"/>
          </a:xfrm>
          <a:prstGeom prst="rect">
            <a:avLst/>
          </a:prstGeom>
        </p:spPr>
        <p:txBody>
          <a:bodyPr wrap="square">
            <a:spAutoFit/>
          </a:bodyPr>
          <a:lstStyle/>
          <a:p>
            <a:pPr algn="ctr"/>
            <a:r>
              <a:rPr lang="en-US" altLang="zh-CN" sz="2000" b="1" dirty="0" smtClean="0">
                <a:latin typeface="微软雅黑" pitchFamily="34" charset="-122"/>
                <a:ea typeface="微软雅黑" pitchFamily="34" charset="-122"/>
              </a:rPr>
              <a:t>……</a:t>
            </a:r>
            <a:endParaRPr lang="zh-CN" altLang="en-US" sz="2000" b="1" dirty="0">
              <a:latin typeface="微软雅黑" pitchFamily="34" charset="-122"/>
              <a:ea typeface="微软雅黑" pitchFamily="34" charset="-122"/>
            </a:endParaRPr>
          </a:p>
        </p:txBody>
      </p:sp>
      <p:sp>
        <p:nvSpPr>
          <p:cNvPr id="23" name="矩形 22"/>
          <p:cNvSpPr/>
          <p:nvPr/>
        </p:nvSpPr>
        <p:spPr>
          <a:xfrm>
            <a:off x="107504" y="44624"/>
            <a:ext cx="4855816" cy="553998"/>
          </a:xfrm>
          <a:prstGeom prst="rect">
            <a:avLst/>
          </a:prstGeom>
        </p:spPr>
        <p:txBody>
          <a:bodyPr wrap="none">
            <a:spAutoFit/>
          </a:bodyPr>
          <a:lstStyle/>
          <a:p>
            <a:r>
              <a:rPr lang="en-US" altLang="zh-CN" sz="3000" b="1" dirty="0" smtClean="0">
                <a:solidFill>
                  <a:schemeClr val="bg1"/>
                </a:solidFill>
                <a:latin typeface="Tahoma" pitchFamily="34" charset="0"/>
                <a:ea typeface="微软雅黑" pitchFamily="34" charset="-122"/>
                <a:cs typeface="Tahoma" pitchFamily="34" charset="0"/>
              </a:rPr>
              <a:t>Worldwide Customers-2</a:t>
            </a:r>
            <a:endParaRPr lang="zh-CN" altLang="en-US" sz="3000" dirty="0">
              <a:solidFill>
                <a:schemeClr val="bg1"/>
              </a:solidFill>
              <a:latin typeface="Tahoma" pitchFamily="34" charset="0"/>
              <a:ea typeface="微软雅黑" pitchFamily="34" charset="-122"/>
              <a:cs typeface="Tahoma" pitchFamily="34" charset="0"/>
            </a:endParaRPr>
          </a:p>
        </p:txBody>
      </p:sp>
      <p:grpSp>
        <p:nvGrpSpPr>
          <p:cNvPr id="18" name="组合 17"/>
          <p:cNvGrpSpPr/>
          <p:nvPr/>
        </p:nvGrpSpPr>
        <p:grpSpPr>
          <a:xfrm>
            <a:off x="4812713" y="2658807"/>
            <a:ext cx="1893784" cy="1450030"/>
            <a:chOff x="5190887" y="993159"/>
            <a:chExt cx="1967667" cy="1617092"/>
          </a:xfrm>
        </p:grpSpPr>
        <p:pic>
          <p:nvPicPr>
            <p:cNvPr id="11" name="Picture 2" descr="C:\Documents and Settings\yl0075\桌面\PPT\2010082609131758.jpg"/>
            <p:cNvPicPr>
              <a:picLocks noChangeAspect="1" noChangeArrowheads="1"/>
            </p:cNvPicPr>
            <p:nvPr/>
          </p:nvPicPr>
          <p:blipFill rotWithShape="1">
            <a:blip r:embed="rId8">
              <a:extLst>
                <a:ext uri="{28A0092B-C50C-407E-A947-70E740481C1C}">
                  <a14:useLocalDpi xmlns:a14="http://schemas.microsoft.com/office/drawing/2010/main" val="0"/>
                </a:ext>
              </a:extLst>
            </a:blip>
            <a:srcRect r="8739"/>
            <a:stretch/>
          </p:blipFill>
          <p:spPr bwMode="auto">
            <a:xfrm>
              <a:off x="5190887" y="993159"/>
              <a:ext cx="1967667" cy="16170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4" name="矩形 13"/>
            <p:cNvSpPr/>
            <p:nvPr/>
          </p:nvSpPr>
          <p:spPr>
            <a:xfrm>
              <a:off x="5988225" y="2253610"/>
              <a:ext cx="1137898" cy="343237"/>
            </a:xfrm>
            <a:prstGeom prst="rect">
              <a:avLst/>
            </a:prstGeom>
            <a:solidFill>
              <a:schemeClr val="bg1">
                <a:lumMod val="50000"/>
              </a:schemeClr>
            </a:solidFill>
          </p:spPr>
          <p:txBody>
            <a:bodyPr wrap="none">
              <a:spAutoFit/>
            </a:bodyPr>
            <a:lstStyle/>
            <a:p>
              <a:pPr algn="ctr"/>
              <a:r>
                <a:rPr lang="en-US" altLang="zh-CN" sz="1400" b="1" dirty="0" smtClean="0">
                  <a:solidFill>
                    <a:schemeClr val="bg1"/>
                  </a:solidFill>
                  <a:latin typeface="Tahoma" pitchFamily="34" charset="0"/>
                  <a:ea typeface="Tahoma" pitchFamily="34" charset="0"/>
                  <a:cs typeface="Tahoma" pitchFamily="34" charset="0"/>
                </a:rPr>
                <a:t>State Grid</a:t>
              </a:r>
              <a:endParaRPr lang="en-US" altLang="zh-CN" sz="1400" b="1" dirty="0">
                <a:solidFill>
                  <a:schemeClr val="bg1"/>
                </a:solidFill>
                <a:latin typeface="Tahoma" pitchFamily="34" charset="0"/>
                <a:ea typeface="Tahoma" pitchFamily="34" charset="0"/>
                <a:cs typeface="Tahoma" pitchFamily="34" charset="0"/>
              </a:endParaRPr>
            </a:p>
          </p:txBody>
        </p:sp>
      </p:grpSp>
      <p:grpSp>
        <p:nvGrpSpPr>
          <p:cNvPr id="25" name="组合 24"/>
          <p:cNvGrpSpPr/>
          <p:nvPr/>
        </p:nvGrpSpPr>
        <p:grpSpPr>
          <a:xfrm>
            <a:off x="7032497" y="1003116"/>
            <a:ext cx="1737152" cy="1365554"/>
            <a:chOff x="5311654" y="2823812"/>
            <a:chExt cx="1855692" cy="1630397"/>
          </a:xfrm>
        </p:grpSpPr>
        <p:pic>
          <p:nvPicPr>
            <p:cNvPr id="3076" name="Picture 4" descr="C:\Documents and Settings\yl0075\桌面\PPT\2009921953235692688.jpg"/>
            <p:cNvPicPr>
              <a:picLocks noChangeAspect="1" noChangeArrowheads="1"/>
            </p:cNvPicPr>
            <p:nvPr/>
          </p:nvPicPr>
          <p:blipFill rotWithShape="1">
            <a:blip r:embed="rId9">
              <a:extLst>
                <a:ext uri="{28A0092B-C50C-407E-A947-70E740481C1C}">
                  <a14:useLocalDpi xmlns:a14="http://schemas.microsoft.com/office/drawing/2010/main" val="0"/>
                </a:ext>
              </a:extLst>
            </a:blip>
            <a:srcRect l="1713" r="10574"/>
            <a:stretch/>
          </p:blipFill>
          <p:spPr bwMode="auto">
            <a:xfrm>
              <a:off x="5311654" y="2823812"/>
              <a:ext cx="1855692" cy="16303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4" name="矩形 23"/>
            <p:cNvSpPr/>
            <p:nvPr/>
          </p:nvSpPr>
          <p:spPr>
            <a:xfrm>
              <a:off x="5582537" y="4086687"/>
              <a:ext cx="1580877" cy="367469"/>
            </a:xfrm>
            <a:prstGeom prst="rect">
              <a:avLst/>
            </a:prstGeom>
            <a:solidFill>
              <a:schemeClr val="bg1">
                <a:lumMod val="50000"/>
              </a:schemeClr>
            </a:solidFill>
          </p:spPr>
          <p:txBody>
            <a:bodyPr wrap="none">
              <a:spAutoFit/>
            </a:bodyPr>
            <a:lstStyle/>
            <a:p>
              <a:pPr algn="ctr"/>
              <a:r>
                <a:rPr lang="en-US" altLang="zh-CN" sz="1400" b="1" dirty="0" smtClean="0">
                  <a:solidFill>
                    <a:schemeClr val="bg1"/>
                  </a:solidFill>
                  <a:latin typeface="Tahoma" pitchFamily="34" charset="0"/>
                  <a:ea typeface="Tahoma" pitchFamily="34" charset="0"/>
                  <a:cs typeface="Tahoma" pitchFamily="34" charset="0"/>
                </a:rPr>
                <a:t>Ping An Group</a:t>
              </a:r>
              <a:endParaRPr lang="en-US" altLang="zh-CN" sz="1400" b="1" dirty="0">
                <a:solidFill>
                  <a:schemeClr val="bg1"/>
                </a:solidFill>
                <a:latin typeface="Tahoma" pitchFamily="34" charset="0"/>
                <a:ea typeface="Tahoma" pitchFamily="34" charset="0"/>
                <a:cs typeface="Tahoma" pitchFamily="34" charset="0"/>
              </a:endParaRPr>
            </a:p>
          </p:txBody>
        </p:sp>
      </p:grpSp>
      <p:pic>
        <p:nvPicPr>
          <p:cNvPr id="3077" name="Picture 5" descr="C:\Documents and Settings\yl0075\桌面\PPT\Mypsd_13832_201101191730140021B.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7275" t="20100" r="18300" b="6214"/>
          <a:stretch/>
        </p:blipFill>
        <p:spPr bwMode="auto">
          <a:xfrm>
            <a:off x="2592074" y="2680090"/>
            <a:ext cx="1807706" cy="13946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nvGrpSpPr>
          <p:cNvPr id="30" name="组合 29"/>
          <p:cNvGrpSpPr/>
          <p:nvPr/>
        </p:nvGrpSpPr>
        <p:grpSpPr>
          <a:xfrm>
            <a:off x="4812714" y="1041193"/>
            <a:ext cx="1838622" cy="1331362"/>
            <a:chOff x="7778099" y="3262779"/>
            <a:chExt cx="2057650" cy="1543237"/>
          </a:xfrm>
        </p:grpSpPr>
        <p:pic>
          <p:nvPicPr>
            <p:cNvPr id="3078" name="Picture 6" descr="C:\Documents and Settings\yl0075\桌面\PPT\xjpdhyh2-b.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78099" y="3262779"/>
              <a:ext cx="2057650" cy="15432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9" name="矩形 28"/>
            <p:cNvSpPr/>
            <p:nvPr/>
          </p:nvSpPr>
          <p:spPr>
            <a:xfrm>
              <a:off x="8556328" y="4444702"/>
              <a:ext cx="1214872" cy="356757"/>
            </a:xfrm>
            <a:prstGeom prst="rect">
              <a:avLst/>
            </a:prstGeom>
            <a:solidFill>
              <a:schemeClr val="bg1">
                <a:lumMod val="50000"/>
              </a:schemeClr>
            </a:solidFill>
          </p:spPr>
          <p:txBody>
            <a:bodyPr wrap="none">
              <a:spAutoFit/>
            </a:bodyPr>
            <a:lstStyle/>
            <a:p>
              <a:pPr algn="ctr"/>
              <a:r>
                <a:rPr lang="en-US" altLang="zh-CN" sz="1400" b="1" dirty="0" smtClean="0">
                  <a:solidFill>
                    <a:schemeClr val="bg1"/>
                  </a:solidFill>
                  <a:latin typeface="Tahoma" pitchFamily="34" charset="0"/>
                  <a:ea typeface="Tahoma" pitchFamily="34" charset="0"/>
                  <a:cs typeface="Tahoma" pitchFamily="34" charset="0"/>
                </a:rPr>
                <a:t>UOB Bank</a:t>
              </a:r>
              <a:endParaRPr lang="en-US" altLang="zh-CN" sz="1400" b="1" dirty="0">
                <a:solidFill>
                  <a:schemeClr val="bg1"/>
                </a:solidFill>
                <a:latin typeface="Tahoma" pitchFamily="34" charset="0"/>
                <a:ea typeface="Tahoma" pitchFamily="34" charset="0"/>
                <a:cs typeface="Tahoma" pitchFamily="34" charset="0"/>
              </a:endParaRPr>
            </a:p>
          </p:txBody>
        </p:sp>
      </p:grpSp>
      <p:pic>
        <p:nvPicPr>
          <p:cNvPr id="40" name="Picture 2"/>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4812716" y="4434075"/>
            <a:ext cx="1914985" cy="13189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7" name="矩形 36"/>
          <p:cNvSpPr/>
          <p:nvPr/>
        </p:nvSpPr>
        <p:spPr>
          <a:xfrm>
            <a:off x="3016028" y="3769295"/>
            <a:ext cx="1339948" cy="307777"/>
          </a:xfrm>
          <a:prstGeom prst="rect">
            <a:avLst/>
          </a:prstGeom>
          <a:solidFill>
            <a:schemeClr val="bg1">
              <a:lumMod val="50000"/>
            </a:schemeClr>
          </a:solidFill>
        </p:spPr>
        <p:txBody>
          <a:bodyPr wrap="square">
            <a:spAutoFit/>
          </a:bodyPr>
          <a:lstStyle/>
          <a:p>
            <a:r>
              <a:rPr lang="en-US" altLang="zh-CN" sz="1400" b="1" dirty="0" smtClean="0">
                <a:solidFill>
                  <a:schemeClr val="bg1"/>
                </a:solidFill>
                <a:latin typeface="Tahoma" pitchFamily="34" charset="0"/>
                <a:ea typeface="Tahoma" pitchFamily="34" charset="0"/>
                <a:cs typeface="Tahoma" pitchFamily="34" charset="0"/>
              </a:rPr>
              <a:t>China Mobile</a:t>
            </a:r>
            <a:endParaRPr lang="zh-CN" altLang="en-US" sz="1400" b="1" dirty="0">
              <a:solidFill>
                <a:schemeClr val="bg1"/>
              </a:solidFill>
              <a:latin typeface="Tahoma" pitchFamily="34" charset="0"/>
              <a:ea typeface="微软雅黑" pitchFamily="34" charset="-122"/>
              <a:cs typeface="Tahoma" pitchFamily="34" charset="0"/>
            </a:endParaRPr>
          </a:p>
        </p:txBody>
      </p:sp>
      <p:sp>
        <p:nvSpPr>
          <p:cNvPr id="38" name="矩形 37"/>
          <p:cNvSpPr/>
          <p:nvPr/>
        </p:nvSpPr>
        <p:spPr>
          <a:xfrm>
            <a:off x="944153" y="5373216"/>
            <a:ext cx="1323591" cy="307777"/>
          </a:xfrm>
          <a:prstGeom prst="rect">
            <a:avLst/>
          </a:prstGeom>
          <a:solidFill>
            <a:schemeClr val="bg1">
              <a:lumMod val="50000"/>
            </a:schemeClr>
          </a:solidFill>
        </p:spPr>
        <p:txBody>
          <a:bodyPr wrap="square">
            <a:spAutoFit/>
          </a:bodyPr>
          <a:lstStyle/>
          <a:p>
            <a:r>
              <a:rPr lang="en-US" altLang="zh-CN" sz="1400" b="1" dirty="0" smtClean="0">
                <a:solidFill>
                  <a:schemeClr val="bg1"/>
                </a:solidFill>
                <a:latin typeface="Tahoma" pitchFamily="34" charset="0"/>
                <a:ea typeface="Tahoma" pitchFamily="34" charset="0"/>
                <a:cs typeface="Tahoma" pitchFamily="34" charset="0"/>
              </a:rPr>
              <a:t>Qatar Airline</a:t>
            </a:r>
            <a:endParaRPr lang="zh-CN" altLang="en-US" sz="1400" b="1" dirty="0">
              <a:solidFill>
                <a:schemeClr val="bg1"/>
              </a:solidFill>
              <a:latin typeface="Tahoma" pitchFamily="34" charset="0"/>
              <a:ea typeface="微软雅黑" pitchFamily="34" charset="-122"/>
              <a:cs typeface="Tahoma" pitchFamily="34" charset="0"/>
            </a:endParaRPr>
          </a:p>
        </p:txBody>
      </p:sp>
      <p:sp>
        <p:nvSpPr>
          <p:cNvPr id="42" name="矩形 41"/>
          <p:cNvSpPr/>
          <p:nvPr/>
        </p:nvSpPr>
        <p:spPr>
          <a:xfrm>
            <a:off x="4860032" y="5425479"/>
            <a:ext cx="1872208" cy="307777"/>
          </a:xfrm>
          <a:prstGeom prst="rect">
            <a:avLst/>
          </a:prstGeom>
          <a:solidFill>
            <a:schemeClr val="bg1">
              <a:lumMod val="50000"/>
            </a:schemeClr>
          </a:solidFill>
        </p:spPr>
        <p:txBody>
          <a:bodyPr wrap="square">
            <a:spAutoFit/>
          </a:bodyPr>
          <a:lstStyle/>
          <a:p>
            <a:r>
              <a:rPr lang="en-US" altLang="zh-CN" sz="1400" b="1" dirty="0" smtClean="0">
                <a:solidFill>
                  <a:schemeClr val="bg1"/>
                </a:solidFill>
                <a:latin typeface="Tahoma" pitchFamily="34" charset="0"/>
                <a:ea typeface="Tahoma" pitchFamily="34" charset="0"/>
                <a:cs typeface="Tahoma" pitchFamily="34" charset="0"/>
              </a:rPr>
              <a:t>Dubai 5-star Hotel</a:t>
            </a:r>
            <a:endParaRPr lang="zh-CN" altLang="en-US" sz="1400" b="1" dirty="0">
              <a:solidFill>
                <a:schemeClr val="bg1"/>
              </a:solidFill>
              <a:latin typeface="Tahoma" pitchFamily="34" charset="0"/>
              <a:ea typeface="微软雅黑" pitchFamily="34" charset="-122"/>
              <a:cs typeface="Tahoma" pitchFamily="34" charset="0"/>
            </a:endParaRPr>
          </a:p>
        </p:txBody>
      </p:sp>
      <p:pic>
        <p:nvPicPr>
          <p:cNvPr id="2" name="Picture 2" descr="C:\Users\yl0073\47403\2005-03-01_22-06-54.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006738" y="2620154"/>
            <a:ext cx="1885742" cy="152892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36" name="矩形 35"/>
          <p:cNvSpPr/>
          <p:nvPr/>
        </p:nvSpPr>
        <p:spPr>
          <a:xfrm>
            <a:off x="7822975" y="3790790"/>
            <a:ext cx="1035861" cy="307777"/>
          </a:xfrm>
          <a:prstGeom prst="rect">
            <a:avLst/>
          </a:prstGeom>
          <a:solidFill>
            <a:schemeClr val="bg1">
              <a:lumMod val="50000"/>
            </a:schemeClr>
          </a:solidFill>
        </p:spPr>
        <p:txBody>
          <a:bodyPr wrap="none">
            <a:spAutoFit/>
          </a:bodyPr>
          <a:lstStyle/>
          <a:p>
            <a:pPr algn="ctr"/>
            <a:r>
              <a:rPr lang="en-US" altLang="zh-CN" sz="1400" b="1" dirty="0" smtClean="0">
                <a:solidFill>
                  <a:schemeClr val="bg1"/>
                </a:solidFill>
                <a:latin typeface="Tahoma" pitchFamily="34" charset="0"/>
                <a:ea typeface="Tahoma" pitchFamily="34" charset="0"/>
                <a:cs typeface="Tahoma" pitchFamily="34" charset="0"/>
              </a:rPr>
              <a:t>Pizza Hut</a:t>
            </a:r>
            <a:endParaRPr lang="en-US" altLang="zh-CN" sz="1400" b="1" dirty="0">
              <a:solidFill>
                <a:schemeClr val="bg1"/>
              </a:solidFill>
              <a:latin typeface="Tahoma" pitchFamily="34" charset="0"/>
              <a:ea typeface="Tahoma" pitchFamily="34" charset="0"/>
              <a:cs typeface="Tahoma" pitchFamily="34" charset="0"/>
            </a:endParaRPr>
          </a:p>
        </p:txBody>
      </p:sp>
      <p:sp>
        <p:nvSpPr>
          <p:cNvPr id="5" name="灯片编号占位符 4"/>
          <p:cNvSpPr>
            <a:spLocks noGrp="1"/>
          </p:cNvSpPr>
          <p:nvPr>
            <p:ph type="sldNum" sz="quarter" idx="12"/>
          </p:nvPr>
        </p:nvSpPr>
        <p:spPr/>
        <p:txBody>
          <a:bodyPr/>
          <a:lstStyle/>
          <a:p>
            <a:pPr>
              <a:defRPr/>
            </a:pPr>
            <a:fld id="{D5D4FDEC-AA91-4597-9177-15074E1FE496}" type="slidenum">
              <a:rPr lang="zh-CN" altLang="en-US" smtClean="0"/>
              <a:pPr>
                <a:defRPr/>
              </a:pPr>
              <a:t>36</a:t>
            </a:fld>
            <a:endParaRPr lang="zh-CN" altLang="en-US"/>
          </a:p>
        </p:txBody>
      </p:sp>
    </p:spTree>
    <p:extLst>
      <p:ext uri="{BB962C8B-B14F-4D97-AF65-F5344CB8AC3E}">
        <p14:creationId xmlns:p14="http://schemas.microsoft.com/office/powerpoint/2010/main" val="3437886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9" name="矩形 8"/>
          <p:cNvSpPr/>
          <p:nvPr/>
        </p:nvSpPr>
        <p:spPr>
          <a:xfrm>
            <a:off x="2339752" y="1117193"/>
            <a:ext cx="5040560" cy="890115"/>
          </a:xfrm>
          <a:prstGeom prst="rect">
            <a:avLst/>
          </a:prstGeom>
        </p:spPr>
        <p:txBody>
          <a:bodyPr wrap="square">
            <a:spAutoFit/>
          </a:bodyPr>
          <a:lstStyle/>
          <a:p>
            <a:pPr marL="342900" indent="-342900" eaLnBrk="0" hangingPunct="0">
              <a:lnSpc>
                <a:spcPct val="150000"/>
              </a:lnSpc>
              <a:spcBef>
                <a:spcPts val="2400"/>
              </a:spcBef>
              <a:defRPr/>
            </a:pPr>
            <a:r>
              <a:rPr lang="en-US" altLang="zh-CN" sz="4000" b="1" dirty="0" smtClean="0">
                <a:solidFill>
                  <a:srgbClr val="00B050"/>
                </a:solidFill>
                <a:latin typeface="Tahoma" pitchFamily="34" charset="0"/>
                <a:ea typeface="Tahoma" pitchFamily="34" charset="0"/>
                <a:cs typeface="Tahoma" pitchFamily="34" charset="0"/>
              </a:rPr>
              <a:t>Auto Provisioning</a:t>
            </a:r>
            <a:endParaRPr lang="en-US" altLang="zh-CN" sz="4000" b="1" dirty="0">
              <a:solidFill>
                <a:srgbClr val="00B050"/>
              </a:solidFill>
              <a:latin typeface="Tahoma" pitchFamily="34" charset="0"/>
              <a:ea typeface="Tahoma" pitchFamily="34" charset="0"/>
              <a:cs typeface="Tahoma" pitchFamily="34" charset="0"/>
            </a:endParaRPr>
          </a:p>
        </p:txBody>
      </p:sp>
      <p:pic>
        <p:nvPicPr>
          <p:cNvPr id="1026" name="Picture 2" descr="C:\Users\yl0055\Desktop\桌面\PPT常用图标\3D小人\2457331_001938761840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9906" y="1988840"/>
            <a:ext cx="5641777" cy="4231333"/>
          </a:xfrm>
          <a:prstGeom prst="rect">
            <a:avLst/>
          </a:prstGeom>
          <a:noFill/>
          <a:extLst>
            <a:ext uri="{909E8E84-426E-40DD-AFC4-6F175D3DCCD1}">
              <a14:hiddenFill xmlns:a14="http://schemas.microsoft.com/office/drawing/2010/main">
                <a:solidFill>
                  <a:srgbClr val="FFFFFF"/>
                </a:solidFill>
              </a14:hiddenFill>
            </a:ext>
          </a:extLst>
        </p:spPr>
      </p:pic>
      <p:sp>
        <p:nvSpPr>
          <p:cNvPr id="2" name="灯片编号占位符 1"/>
          <p:cNvSpPr>
            <a:spLocks noGrp="1"/>
          </p:cNvSpPr>
          <p:nvPr>
            <p:ph type="sldNum" sz="quarter" idx="12"/>
          </p:nvPr>
        </p:nvSpPr>
        <p:spPr/>
        <p:txBody>
          <a:bodyPr/>
          <a:lstStyle/>
          <a:p>
            <a:pPr>
              <a:defRPr/>
            </a:pPr>
            <a:fld id="{697FED9D-2B1C-4C7D-8258-53708B199F59}" type="slidenum">
              <a:rPr lang="zh-CN" altLang="en-US" smtClean="0"/>
              <a:pPr>
                <a:defRPr/>
              </a:pPr>
              <a:t>37</a:t>
            </a:fld>
            <a:endParaRPr lang="zh-CN" altLang="en-US"/>
          </a:p>
        </p:txBody>
      </p:sp>
    </p:spTree>
    <p:extLst>
      <p:ext uri="{BB962C8B-B14F-4D97-AF65-F5344CB8AC3E}">
        <p14:creationId xmlns:p14="http://schemas.microsoft.com/office/powerpoint/2010/main" val="36665570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4878378" cy="709510"/>
          </a:xfrm>
        </p:spPr>
        <p:txBody>
          <a:bodyPr>
            <a:normAutofit/>
          </a:bodyPr>
          <a:lstStyle/>
          <a:p>
            <a:pPr algn="l"/>
            <a:r>
              <a:rPr lang="en-US" altLang="zh-CN" sz="4000" b="1" dirty="0" smtClean="0">
                <a:solidFill>
                  <a:schemeClr val="bg1"/>
                </a:solidFill>
                <a:latin typeface="Tahoma" pitchFamily="34" charset="0"/>
                <a:ea typeface="黑体" pitchFamily="2" charset="-122"/>
                <a:cs typeface="Tahoma" pitchFamily="34" charset="0"/>
              </a:rPr>
              <a:t>Auto Provisioning</a:t>
            </a:r>
            <a:endParaRPr lang="zh-CN" altLang="en-US" sz="4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683568" y="1628800"/>
            <a:ext cx="4536504" cy="3168352"/>
          </a:xfrm>
        </p:spPr>
        <p:txBody>
          <a:bodyPr>
            <a:normAutofit fontScale="85000" lnSpcReduction="20000"/>
          </a:bodyPr>
          <a:lstStyle/>
          <a:p>
            <a:r>
              <a:rPr lang="en-US" altLang="zh-CN" b="1" dirty="0" smtClean="0">
                <a:solidFill>
                  <a:srgbClr val="00B050"/>
                </a:solidFill>
                <a:latin typeface="Tahoma" pitchFamily="34" charset="0"/>
                <a:ea typeface="Tahoma" pitchFamily="34" charset="0"/>
                <a:cs typeface="Tahoma" pitchFamily="34" charset="0"/>
              </a:rPr>
              <a:t>What</a:t>
            </a:r>
          </a:p>
          <a:p>
            <a:endParaRPr lang="en-US" altLang="zh-CN" b="1" dirty="0" smtClean="0">
              <a:solidFill>
                <a:srgbClr val="00B050"/>
              </a:solidFill>
              <a:latin typeface="Tahoma" pitchFamily="34" charset="0"/>
              <a:ea typeface="Tahoma" pitchFamily="34" charset="0"/>
              <a:cs typeface="Tahoma" pitchFamily="34" charset="0"/>
            </a:endParaRPr>
          </a:p>
          <a:p>
            <a:r>
              <a:rPr lang="en-US" altLang="zh-CN" b="1" dirty="0" smtClean="0">
                <a:solidFill>
                  <a:srgbClr val="00B050"/>
                </a:solidFill>
                <a:latin typeface="Tahoma" pitchFamily="34" charset="0"/>
                <a:ea typeface="Tahoma" pitchFamily="34" charset="0"/>
                <a:cs typeface="Tahoma" pitchFamily="34" charset="0"/>
              </a:rPr>
              <a:t>How</a:t>
            </a:r>
          </a:p>
          <a:p>
            <a:endParaRPr lang="en-US" altLang="zh-CN" b="1" dirty="0" smtClean="0">
              <a:solidFill>
                <a:srgbClr val="00B050"/>
              </a:solidFill>
              <a:latin typeface="Tahoma" pitchFamily="34" charset="0"/>
              <a:ea typeface="Tahoma" pitchFamily="34" charset="0"/>
              <a:cs typeface="Tahoma" pitchFamily="34" charset="0"/>
            </a:endParaRPr>
          </a:p>
          <a:p>
            <a:r>
              <a:rPr lang="en-US" altLang="zh-CN" b="1" dirty="0" smtClean="0">
                <a:solidFill>
                  <a:srgbClr val="00B050"/>
                </a:solidFill>
                <a:latin typeface="Tahoma" pitchFamily="34" charset="0"/>
                <a:ea typeface="Tahoma" pitchFamily="34" charset="0"/>
                <a:cs typeface="Tahoma" pitchFamily="34" charset="0"/>
              </a:rPr>
              <a:t>Example</a:t>
            </a:r>
          </a:p>
          <a:p>
            <a:endParaRPr lang="en-US" altLang="zh-CN" b="1" dirty="0" smtClean="0">
              <a:solidFill>
                <a:srgbClr val="00B050"/>
              </a:solidFill>
              <a:latin typeface="Tahoma" pitchFamily="34" charset="0"/>
              <a:ea typeface="Tahoma" pitchFamily="34" charset="0"/>
              <a:cs typeface="Tahoma" pitchFamily="34" charset="0"/>
            </a:endParaRPr>
          </a:p>
          <a:p>
            <a:r>
              <a:rPr lang="en-US" altLang="zh-CN" b="1" dirty="0" smtClean="0">
                <a:solidFill>
                  <a:srgbClr val="00B050"/>
                </a:solidFill>
                <a:latin typeface="Tahoma" pitchFamily="34" charset="0"/>
                <a:ea typeface="Tahoma" pitchFamily="34" charset="0"/>
                <a:cs typeface="Tahoma" pitchFamily="34" charset="0"/>
              </a:rPr>
              <a:t>M7(V70)</a:t>
            </a: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38</a:t>
            </a:fld>
            <a:endParaRPr lang="zh-CN" altLang="en-US"/>
          </a:p>
        </p:txBody>
      </p:sp>
    </p:spTree>
    <p:extLst>
      <p:ext uri="{BB962C8B-B14F-4D97-AF65-F5344CB8AC3E}">
        <p14:creationId xmlns:p14="http://schemas.microsoft.com/office/powerpoint/2010/main" val="2880266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3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rPr>
              <a:t>What</a:t>
            </a:r>
          </a:p>
        </p:txBody>
      </p:sp>
      <p:sp>
        <p:nvSpPr>
          <p:cNvPr id="5" name="内容占位符 4"/>
          <p:cNvSpPr>
            <a:spLocks noGrp="1"/>
          </p:cNvSpPr>
          <p:nvPr>
            <p:ph idx="1"/>
          </p:nvPr>
        </p:nvSpPr>
        <p:spPr>
          <a:xfrm>
            <a:off x="467544" y="1196752"/>
            <a:ext cx="8219256" cy="4929411"/>
          </a:xfrm>
        </p:spPr>
        <p:txBody>
          <a:bodyPr/>
          <a:lstStyle/>
          <a:p>
            <a:r>
              <a:rPr lang="en-US" altLang="zh-CN" dirty="0" smtClean="0"/>
              <a:t>Mass deployment</a:t>
            </a:r>
          </a:p>
          <a:p>
            <a:r>
              <a:rPr lang="en-US" altLang="zh-CN" dirty="0" smtClean="0"/>
              <a:t>Plug </a:t>
            </a:r>
            <a:r>
              <a:rPr lang="en-US" altLang="zh-CN" dirty="0" smtClean="0"/>
              <a:t>and Play</a:t>
            </a:r>
          </a:p>
          <a:p>
            <a:r>
              <a:rPr lang="en-US" altLang="zh-CN" dirty="0" err="1" smtClean="0"/>
              <a:t>Common.cfg</a:t>
            </a:r>
            <a:endParaRPr lang="en-US" altLang="zh-CN" dirty="0" smtClean="0"/>
          </a:p>
          <a:p>
            <a:r>
              <a:rPr lang="en-US" altLang="zh-CN" dirty="0" err="1" smtClean="0"/>
              <a:t>Mac.cfg</a:t>
            </a:r>
            <a:r>
              <a:rPr lang="en-US" altLang="zh-CN" dirty="0" smtClean="0">
                <a:solidFill>
                  <a:srgbClr val="00B050"/>
                </a:solidFill>
              </a:rPr>
              <a:t>-Account</a:t>
            </a:r>
          </a:p>
          <a:p>
            <a:pPr marL="0" indent="0">
              <a:buNone/>
            </a:pPr>
            <a:endParaRPr lang="zh-CN" altLang="en-US" dirty="0"/>
          </a:p>
        </p:txBody>
      </p:sp>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39</a:t>
            </a:fld>
            <a:endParaRPr lang="zh-CN" altLang="en-US"/>
          </a:p>
        </p:txBody>
      </p:sp>
    </p:spTree>
    <p:extLst>
      <p:ext uri="{BB962C8B-B14F-4D97-AF65-F5344CB8AC3E}">
        <p14:creationId xmlns:p14="http://schemas.microsoft.com/office/powerpoint/2010/main" val="36302177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4474840" cy="709510"/>
          </a:xfrm>
        </p:spPr>
        <p:txBody>
          <a:bodyPr>
            <a:normAutofit/>
          </a:bodyPr>
          <a:lstStyle/>
          <a:p>
            <a:pPr algn="l"/>
            <a:r>
              <a:rPr lang="en-US" altLang="zh-CN" sz="4000" b="1" dirty="0" smtClean="0">
                <a:solidFill>
                  <a:schemeClr val="bg1"/>
                </a:solidFill>
                <a:latin typeface="Tahoma" pitchFamily="34" charset="0"/>
                <a:ea typeface="黑体" pitchFamily="2" charset="-122"/>
                <a:cs typeface="Tahoma" pitchFamily="34" charset="0"/>
              </a:rPr>
              <a:t>Find an </a:t>
            </a:r>
            <a:r>
              <a:rPr lang="en-US" altLang="zh-CN" sz="4000" b="1" dirty="0">
                <a:solidFill>
                  <a:schemeClr val="bg1"/>
                </a:solidFill>
                <a:latin typeface="Tahoma" pitchFamily="34" charset="0"/>
                <a:ea typeface="黑体" pitchFamily="2" charset="-122"/>
                <a:cs typeface="Tahoma" pitchFamily="34" charset="0"/>
              </a:rPr>
              <a:t>Answer</a:t>
            </a:r>
            <a:endParaRPr lang="zh-CN" altLang="en-US" sz="4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683568" y="1628800"/>
            <a:ext cx="3528392" cy="3816424"/>
          </a:xfrm>
        </p:spPr>
        <p:txBody>
          <a:bodyPr>
            <a:normAutofit/>
          </a:bodyPr>
          <a:lstStyle/>
          <a:p>
            <a:r>
              <a:rPr lang="en-US" altLang="zh-CN" b="1" dirty="0" smtClean="0">
                <a:solidFill>
                  <a:srgbClr val="00B050"/>
                </a:solidFill>
                <a:latin typeface="Tahoma" pitchFamily="34" charset="0"/>
                <a:ea typeface="Tahoma" pitchFamily="34" charset="0"/>
                <a:cs typeface="Tahoma" pitchFamily="34" charset="0"/>
              </a:rPr>
              <a:t>Website</a:t>
            </a:r>
          </a:p>
          <a:p>
            <a:r>
              <a:rPr lang="en-US" altLang="zh-CN" b="1" dirty="0" smtClean="0">
                <a:solidFill>
                  <a:srgbClr val="00B050"/>
                </a:solidFill>
                <a:latin typeface="Tahoma" pitchFamily="34" charset="0"/>
                <a:ea typeface="Tahoma" pitchFamily="34" charset="0"/>
                <a:cs typeface="Tahoma" pitchFamily="34" charset="0"/>
              </a:rPr>
              <a:t>Specification</a:t>
            </a:r>
          </a:p>
          <a:p>
            <a:r>
              <a:rPr lang="en-US" altLang="zh-CN" b="1" dirty="0" smtClean="0">
                <a:solidFill>
                  <a:srgbClr val="00B050"/>
                </a:solidFill>
                <a:latin typeface="Tahoma" pitchFamily="34" charset="0"/>
                <a:ea typeface="Tahoma" pitchFamily="34" charset="0"/>
                <a:cs typeface="Tahoma" pitchFamily="34" charset="0"/>
              </a:rPr>
              <a:t>Homologation</a:t>
            </a:r>
          </a:p>
          <a:p>
            <a:r>
              <a:rPr lang="en-US" altLang="zh-CN" b="1" dirty="0" smtClean="0">
                <a:solidFill>
                  <a:srgbClr val="00B050"/>
                </a:solidFill>
                <a:latin typeface="Tahoma" pitchFamily="34" charset="0"/>
                <a:ea typeface="Tahoma" pitchFamily="34" charset="0"/>
                <a:cs typeface="Tahoma" pitchFamily="34" charset="0"/>
              </a:rPr>
              <a:t>Forum</a:t>
            </a:r>
          </a:p>
          <a:p>
            <a:r>
              <a:rPr lang="en-US" altLang="zh-CN" b="1" dirty="0" smtClean="0">
                <a:solidFill>
                  <a:srgbClr val="00B050"/>
                </a:solidFill>
                <a:latin typeface="Tahoma" pitchFamily="34" charset="0"/>
                <a:ea typeface="Tahoma" pitchFamily="34" charset="0"/>
                <a:cs typeface="Tahoma" pitchFamily="34" charset="0"/>
              </a:rPr>
              <a:t>FAQ</a:t>
            </a:r>
          </a:p>
        </p:txBody>
      </p:sp>
      <p:pic>
        <p:nvPicPr>
          <p:cNvPr id="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1700808"/>
            <a:ext cx="3874189"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4</a:t>
            </a:fld>
            <a:endParaRPr lang="zh-CN" altLang="en-US"/>
          </a:p>
        </p:txBody>
      </p:sp>
    </p:spTree>
    <p:extLst>
      <p:ext uri="{BB962C8B-B14F-4D97-AF65-F5344CB8AC3E}">
        <p14:creationId xmlns:p14="http://schemas.microsoft.com/office/powerpoint/2010/main" val="33741142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000" b="1" noProof="0" dirty="0" smtClean="0">
                <a:solidFill>
                  <a:schemeClr val="bg1"/>
                </a:solidFill>
                <a:latin typeface="Tahoma" pitchFamily="34" charset="0"/>
                <a:ea typeface="黑体" pitchFamily="2" charset="-122"/>
                <a:cs typeface="Tahoma" pitchFamily="34" charset="0"/>
              </a:rPr>
              <a:t>How</a:t>
            </a:r>
            <a:endParaRPr kumimoji="0" lang="en-US" altLang="zh-CN" sz="3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5" name="内容占位符 4"/>
          <p:cNvSpPr>
            <a:spLocks noGrp="1"/>
          </p:cNvSpPr>
          <p:nvPr>
            <p:ph idx="1"/>
          </p:nvPr>
        </p:nvSpPr>
        <p:spPr>
          <a:xfrm>
            <a:off x="107504" y="1000298"/>
            <a:ext cx="8219256" cy="4929411"/>
          </a:xfrm>
        </p:spPr>
        <p:txBody>
          <a:bodyPr/>
          <a:lstStyle/>
          <a:p>
            <a:r>
              <a:rPr lang="en-US" altLang="zh-CN" dirty="0" smtClean="0"/>
              <a:t>Zero-</a:t>
            </a:r>
            <a:r>
              <a:rPr lang="en-US" altLang="zh-CN" dirty="0" err="1" smtClean="0"/>
              <a:t>Sp</a:t>
            </a:r>
            <a:r>
              <a:rPr lang="en-US" altLang="zh-CN" dirty="0" smtClean="0"/>
              <a:t>-Touch</a:t>
            </a:r>
          </a:p>
          <a:p>
            <a:r>
              <a:rPr lang="en-US" altLang="zh-CN" dirty="0" smtClean="0"/>
              <a:t>PnP </a:t>
            </a:r>
            <a:r>
              <a:rPr lang="en-US" altLang="zh-CN" dirty="0"/>
              <a:t>S</a:t>
            </a:r>
            <a:r>
              <a:rPr lang="en-US" altLang="zh-CN" dirty="0" smtClean="0"/>
              <a:t>erver </a:t>
            </a:r>
          </a:p>
          <a:p>
            <a:r>
              <a:rPr lang="en-US" altLang="zh-CN" dirty="0" smtClean="0"/>
              <a:t>DHCP Custom </a:t>
            </a:r>
            <a:r>
              <a:rPr lang="en-US" altLang="zh-CN" dirty="0"/>
              <a:t>O</a:t>
            </a:r>
            <a:r>
              <a:rPr lang="en-US" altLang="zh-CN" dirty="0" smtClean="0"/>
              <a:t>ption </a:t>
            </a:r>
          </a:p>
          <a:p>
            <a:r>
              <a:rPr lang="en-US" altLang="zh-CN" dirty="0" smtClean="0"/>
              <a:t>DHCP </a:t>
            </a:r>
            <a:r>
              <a:rPr lang="en-US" altLang="zh-CN" dirty="0"/>
              <a:t>O</a:t>
            </a:r>
            <a:r>
              <a:rPr lang="en-US" altLang="zh-CN" dirty="0" smtClean="0"/>
              <a:t>ption </a:t>
            </a:r>
            <a:r>
              <a:rPr lang="en-US" altLang="zh-CN" dirty="0"/>
              <a:t>66 </a:t>
            </a:r>
            <a:endParaRPr lang="en-US" altLang="zh-CN" dirty="0" smtClean="0"/>
          </a:p>
          <a:p>
            <a:r>
              <a:rPr lang="en-US" altLang="zh-CN" dirty="0" smtClean="0"/>
              <a:t>DHCP </a:t>
            </a:r>
            <a:r>
              <a:rPr lang="en-US" altLang="zh-CN" dirty="0"/>
              <a:t>O</a:t>
            </a:r>
            <a:r>
              <a:rPr lang="en-US" altLang="zh-CN" dirty="0" smtClean="0"/>
              <a:t>ption </a:t>
            </a:r>
            <a:r>
              <a:rPr lang="en-US" altLang="zh-CN" dirty="0"/>
              <a:t>43 </a:t>
            </a:r>
            <a:endParaRPr lang="en-US" altLang="zh-CN" dirty="0" smtClean="0"/>
          </a:p>
          <a:p>
            <a:r>
              <a:rPr lang="en-US" altLang="zh-CN" dirty="0" smtClean="0"/>
              <a:t>Phone Flash</a:t>
            </a:r>
          </a:p>
          <a:p>
            <a:pPr marL="0" indent="0">
              <a:buNone/>
            </a:pPr>
            <a:r>
              <a:rPr lang="en-US" altLang="zh-CN" sz="2800" dirty="0" smtClean="0"/>
              <a:t>(HTTP/HTTPS/TFTP/FTP)</a:t>
            </a:r>
            <a:endParaRPr lang="en-US" altLang="zh-CN" sz="2800" dirty="0"/>
          </a:p>
        </p:txBody>
      </p:sp>
      <p:sp>
        <p:nvSpPr>
          <p:cNvPr id="4" name="下箭头 3"/>
          <p:cNvSpPr/>
          <p:nvPr/>
        </p:nvSpPr>
        <p:spPr>
          <a:xfrm>
            <a:off x="1547664" y="1594364"/>
            <a:ext cx="121158" cy="180020"/>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0" name="下箭头 9"/>
          <p:cNvSpPr/>
          <p:nvPr/>
        </p:nvSpPr>
        <p:spPr>
          <a:xfrm>
            <a:off x="1547664" y="2656482"/>
            <a:ext cx="121158" cy="180020"/>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1" name="下箭头 10"/>
          <p:cNvSpPr/>
          <p:nvPr/>
        </p:nvSpPr>
        <p:spPr>
          <a:xfrm>
            <a:off x="1547664" y="3268550"/>
            <a:ext cx="121158" cy="180020"/>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2" name="下箭头 11"/>
          <p:cNvSpPr/>
          <p:nvPr/>
        </p:nvSpPr>
        <p:spPr>
          <a:xfrm>
            <a:off x="1547664" y="3844614"/>
            <a:ext cx="121158" cy="180020"/>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3" name="下箭头 12"/>
          <p:cNvSpPr/>
          <p:nvPr/>
        </p:nvSpPr>
        <p:spPr>
          <a:xfrm>
            <a:off x="1547664" y="2116422"/>
            <a:ext cx="121158" cy="180020"/>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1072306"/>
            <a:ext cx="4869553"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40</a:t>
            </a:fld>
            <a:endParaRPr lang="zh-CN" altLang="en-US"/>
          </a:p>
        </p:txBody>
      </p:sp>
    </p:spTree>
    <p:extLst>
      <p:ext uri="{BB962C8B-B14F-4D97-AF65-F5344CB8AC3E}">
        <p14:creationId xmlns:p14="http://schemas.microsoft.com/office/powerpoint/2010/main" val="19141337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000" b="1" noProof="0" dirty="0" smtClean="0">
                <a:solidFill>
                  <a:schemeClr val="bg1"/>
                </a:solidFill>
                <a:latin typeface="Tahoma" pitchFamily="34" charset="0"/>
                <a:ea typeface="黑体" pitchFamily="2" charset="-122"/>
                <a:cs typeface="Tahoma" pitchFamily="34" charset="0"/>
              </a:rPr>
              <a:t>The Name of CFG File</a:t>
            </a:r>
            <a:endParaRPr kumimoji="0" lang="en-US" altLang="zh-CN" sz="3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graphicFrame>
        <p:nvGraphicFramePr>
          <p:cNvPr id="6" name="表格 5"/>
          <p:cNvGraphicFramePr>
            <a:graphicFrameLocks noGrp="1"/>
          </p:cNvGraphicFramePr>
          <p:nvPr>
            <p:extLst>
              <p:ext uri="{D42A27DB-BD31-4B8C-83A1-F6EECF244321}">
                <p14:modId xmlns:p14="http://schemas.microsoft.com/office/powerpoint/2010/main" val="2641587138"/>
              </p:ext>
            </p:extLst>
          </p:nvPr>
        </p:nvGraphicFramePr>
        <p:xfrm>
          <a:off x="971600" y="908718"/>
          <a:ext cx="6120680" cy="3816430"/>
        </p:xfrm>
        <a:graphic>
          <a:graphicData uri="http://schemas.openxmlformats.org/drawingml/2006/table">
            <a:tbl>
              <a:tblPr/>
              <a:tblGrid>
                <a:gridCol w="2548325"/>
                <a:gridCol w="3572355"/>
              </a:tblGrid>
              <a:tr h="381643">
                <a:tc>
                  <a:txBody>
                    <a:bodyPr/>
                    <a:lstStyle/>
                    <a:p>
                      <a:pPr marL="228600">
                        <a:spcAft>
                          <a:spcPts val="0"/>
                        </a:spcAft>
                      </a:pPr>
                      <a:r>
                        <a:rPr lang="en-US" sz="1800" b="1" kern="0" dirty="0">
                          <a:latin typeface="+mn-lt"/>
                          <a:ea typeface="宋体"/>
                          <a:cs typeface="宋体"/>
                        </a:rPr>
                        <a:t>Phone Model</a:t>
                      </a:r>
                      <a:endParaRPr lang="zh-CN" sz="1800" kern="100" dirty="0">
                        <a:latin typeface="+mn-lt"/>
                        <a:ea typeface="066-CAI97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28600">
                        <a:spcAft>
                          <a:spcPts val="0"/>
                        </a:spcAft>
                      </a:pPr>
                      <a:r>
                        <a:rPr lang="en-US" sz="1800" b="1" kern="0" dirty="0">
                          <a:latin typeface="+mn-lt"/>
                          <a:ea typeface="宋体"/>
                          <a:cs typeface="宋体"/>
                        </a:rPr>
                        <a:t>Common Configuration File</a:t>
                      </a:r>
                      <a:endParaRPr lang="zh-CN" sz="1800" kern="100" dirty="0">
                        <a:latin typeface="+mn-lt"/>
                        <a:ea typeface="066-CAI97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81643">
                <a:tc>
                  <a:txBody>
                    <a:bodyPr/>
                    <a:lstStyle/>
                    <a:p>
                      <a:pPr marL="228600">
                        <a:spcAft>
                          <a:spcPts val="0"/>
                        </a:spcAft>
                      </a:pPr>
                      <a:r>
                        <a:rPr lang="en-US" sz="1800" kern="0">
                          <a:latin typeface="+mn-lt"/>
                          <a:ea typeface="宋体"/>
                          <a:cs typeface="宋体"/>
                        </a:rPr>
                        <a:t>SIP-T28(P)</a:t>
                      </a:r>
                      <a:endParaRPr lang="zh-CN" sz="1800" kern="100">
                        <a:latin typeface="+mn-lt"/>
                        <a:ea typeface="066-CAI97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spcAft>
                          <a:spcPts val="0"/>
                        </a:spcAft>
                      </a:pPr>
                      <a:r>
                        <a:rPr lang="zh-CN" sz="1800" kern="0" dirty="0">
                          <a:latin typeface="+mn-lt"/>
                          <a:ea typeface="宋体"/>
                          <a:cs typeface="宋体"/>
                        </a:rPr>
                        <a:t>　</a:t>
                      </a:r>
                      <a:r>
                        <a:rPr lang="en-US" sz="1800" kern="0" dirty="0">
                          <a:latin typeface="+mn-lt"/>
                          <a:ea typeface="宋体"/>
                          <a:cs typeface="宋体"/>
                        </a:rPr>
                        <a:t>y000000000000.cfg</a:t>
                      </a:r>
                      <a:endParaRPr lang="zh-CN" sz="1800" kern="100" dirty="0">
                        <a:latin typeface="+mn-lt"/>
                        <a:ea typeface="066-CAI97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643">
                <a:tc>
                  <a:txBody>
                    <a:bodyPr/>
                    <a:lstStyle/>
                    <a:p>
                      <a:pPr marL="228600">
                        <a:spcAft>
                          <a:spcPts val="0"/>
                        </a:spcAft>
                      </a:pPr>
                      <a:r>
                        <a:rPr lang="en-US" sz="1800" kern="0">
                          <a:latin typeface="+mn-lt"/>
                          <a:ea typeface="宋体"/>
                          <a:cs typeface="宋体"/>
                        </a:rPr>
                        <a:t>SIP-T26(P)</a:t>
                      </a:r>
                      <a:endParaRPr lang="zh-CN" sz="1800" kern="100">
                        <a:latin typeface="+mn-lt"/>
                        <a:ea typeface="066-CAI97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spcAft>
                          <a:spcPts val="0"/>
                        </a:spcAft>
                      </a:pPr>
                      <a:r>
                        <a:rPr lang="zh-CN" sz="1800" kern="0">
                          <a:latin typeface="+mn-lt"/>
                          <a:ea typeface="宋体"/>
                          <a:cs typeface="宋体"/>
                        </a:rPr>
                        <a:t>　</a:t>
                      </a:r>
                      <a:r>
                        <a:rPr lang="en-US" sz="1800" kern="0">
                          <a:latin typeface="+mn-lt"/>
                          <a:ea typeface="宋体"/>
                          <a:cs typeface="宋体"/>
                        </a:rPr>
                        <a:t>y000000000004.cfg</a:t>
                      </a:r>
                      <a:endParaRPr lang="zh-CN" sz="1800" kern="100">
                        <a:latin typeface="+mn-lt"/>
                        <a:ea typeface="066-CAI97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643">
                <a:tc>
                  <a:txBody>
                    <a:bodyPr/>
                    <a:lstStyle/>
                    <a:p>
                      <a:pPr marL="228600">
                        <a:spcAft>
                          <a:spcPts val="0"/>
                        </a:spcAft>
                      </a:pPr>
                      <a:r>
                        <a:rPr lang="en-US" sz="1800" kern="0" dirty="0">
                          <a:latin typeface="+mn-lt"/>
                          <a:ea typeface="宋体"/>
                          <a:cs typeface="宋体"/>
                        </a:rPr>
                        <a:t>SIP-T22(P)</a:t>
                      </a:r>
                      <a:endParaRPr lang="zh-CN" sz="1800" kern="100" dirty="0">
                        <a:latin typeface="+mn-lt"/>
                        <a:ea typeface="066-CAI97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spcAft>
                          <a:spcPts val="0"/>
                        </a:spcAft>
                      </a:pPr>
                      <a:r>
                        <a:rPr lang="zh-CN" sz="1800" kern="0">
                          <a:latin typeface="+mn-lt"/>
                          <a:ea typeface="宋体"/>
                          <a:cs typeface="宋体"/>
                        </a:rPr>
                        <a:t>　</a:t>
                      </a:r>
                      <a:r>
                        <a:rPr lang="en-US" sz="1800" kern="0">
                          <a:latin typeface="+mn-lt"/>
                          <a:ea typeface="宋体"/>
                          <a:cs typeface="宋体"/>
                        </a:rPr>
                        <a:t>y000000000005.cfg</a:t>
                      </a:r>
                      <a:endParaRPr lang="zh-CN" sz="1800" kern="100">
                        <a:latin typeface="+mn-lt"/>
                        <a:ea typeface="066-CAI97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643">
                <a:tc>
                  <a:txBody>
                    <a:bodyPr/>
                    <a:lstStyle/>
                    <a:p>
                      <a:pPr marL="228600">
                        <a:spcAft>
                          <a:spcPts val="0"/>
                        </a:spcAft>
                      </a:pPr>
                      <a:r>
                        <a:rPr lang="en-US" sz="1800" kern="0" dirty="0">
                          <a:latin typeface="+mn-lt"/>
                          <a:ea typeface="宋体"/>
                          <a:cs typeface="宋体"/>
                        </a:rPr>
                        <a:t>SIP-T20(P)</a:t>
                      </a:r>
                      <a:endParaRPr lang="zh-CN" sz="1800" kern="100" dirty="0">
                        <a:latin typeface="+mn-lt"/>
                        <a:ea typeface="066-CAI97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spcAft>
                          <a:spcPts val="0"/>
                        </a:spcAft>
                      </a:pPr>
                      <a:r>
                        <a:rPr lang="zh-CN" sz="1800" kern="0">
                          <a:latin typeface="+mn-lt"/>
                          <a:ea typeface="宋体"/>
                          <a:cs typeface="宋体"/>
                        </a:rPr>
                        <a:t>　</a:t>
                      </a:r>
                      <a:r>
                        <a:rPr lang="en-US" sz="1800" kern="0">
                          <a:latin typeface="+mn-lt"/>
                          <a:ea typeface="宋体"/>
                          <a:cs typeface="宋体"/>
                        </a:rPr>
                        <a:t>y000000000007.cfg</a:t>
                      </a:r>
                      <a:endParaRPr lang="zh-CN" sz="1800" kern="100">
                        <a:latin typeface="+mn-lt"/>
                        <a:ea typeface="066-CAI97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643">
                <a:tc>
                  <a:txBody>
                    <a:bodyPr/>
                    <a:lstStyle/>
                    <a:p>
                      <a:pPr marL="228600">
                        <a:spcAft>
                          <a:spcPts val="0"/>
                        </a:spcAft>
                      </a:pPr>
                      <a:r>
                        <a:rPr lang="en-US" sz="1800" kern="0" dirty="0">
                          <a:latin typeface="+mn-lt"/>
                          <a:ea typeface="宋体"/>
                          <a:cs typeface="宋体"/>
                        </a:rPr>
                        <a:t>SIP-T12(P)</a:t>
                      </a:r>
                      <a:endParaRPr lang="zh-CN" sz="1800" kern="100" dirty="0">
                        <a:latin typeface="+mn-lt"/>
                        <a:ea typeface="066-CAI97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spcAft>
                          <a:spcPts val="0"/>
                        </a:spcAft>
                      </a:pPr>
                      <a:r>
                        <a:rPr lang="zh-CN" sz="1800" kern="0" dirty="0">
                          <a:latin typeface="+mn-lt"/>
                          <a:ea typeface="宋体"/>
                          <a:cs typeface="宋体"/>
                        </a:rPr>
                        <a:t>　</a:t>
                      </a:r>
                      <a:r>
                        <a:rPr lang="en-US" sz="1800" kern="0" dirty="0">
                          <a:latin typeface="+mn-lt"/>
                          <a:ea typeface="宋体"/>
                          <a:cs typeface="宋体"/>
                        </a:rPr>
                        <a:t>y000000000008cfg</a:t>
                      </a:r>
                      <a:endParaRPr lang="zh-CN" sz="1800" kern="100" dirty="0">
                        <a:latin typeface="+mn-lt"/>
                        <a:ea typeface="066-CAI97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643">
                <a:tc>
                  <a:txBody>
                    <a:bodyPr/>
                    <a:lstStyle/>
                    <a:p>
                      <a:pPr marL="228600">
                        <a:spcAft>
                          <a:spcPts val="0"/>
                        </a:spcAft>
                      </a:pPr>
                      <a:r>
                        <a:rPr lang="en-US" sz="1800" kern="0" dirty="0">
                          <a:latin typeface="+mn-lt"/>
                          <a:ea typeface="宋体"/>
                          <a:cs typeface="宋体"/>
                        </a:rPr>
                        <a:t>SIP-T18(P)</a:t>
                      </a:r>
                      <a:endParaRPr lang="zh-CN" sz="1800" kern="100" dirty="0">
                        <a:latin typeface="+mn-lt"/>
                        <a:ea typeface="066-CAI97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spcAft>
                          <a:spcPts val="0"/>
                        </a:spcAft>
                      </a:pPr>
                      <a:r>
                        <a:rPr lang="zh-CN" sz="1800" kern="0">
                          <a:latin typeface="+mn-lt"/>
                          <a:ea typeface="宋体"/>
                          <a:cs typeface="宋体"/>
                        </a:rPr>
                        <a:t>　</a:t>
                      </a:r>
                      <a:r>
                        <a:rPr lang="en-US" sz="1800" kern="0">
                          <a:latin typeface="+mn-lt"/>
                          <a:ea typeface="宋体"/>
                          <a:cs typeface="宋体"/>
                        </a:rPr>
                        <a:t>y000000000009.cfg</a:t>
                      </a:r>
                      <a:endParaRPr lang="zh-CN" sz="1800" kern="100">
                        <a:latin typeface="+mn-lt"/>
                        <a:ea typeface="066-CAI97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643">
                <a:tc>
                  <a:txBody>
                    <a:bodyPr/>
                    <a:lstStyle/>
                    <a:p>
                      <a:pPr marL="228600">
                        <a:spcAft>
                          <a:spcPts val="0"/>
                        </a:spcAft>
                      </a:pPr>
                      <a:r>
                        <a:rPr lang="en-US" sz="1800" kern="0" dirty="0">
                          <a:latin typeface="+mn-lt"/>
                          <a:ea typeface="宋体"/>
                          <a:cs typeface="宋体"/>
                        </a:rPr>
                        <a:t>SIP-T38G</a:t>
                      </a:r>
                      <a:endParaRPr lang="zh-CN" sz="1800" kern="100" dirty="0">
                        <a:latin typeface="+mn-lt"/>
                        <a:ea typeface="066-CAI97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spcAft>
                          <a:spcPts val="0"/>
                        </a:spcAft>
                      </a:pPr>
                      <a:r>
                        <a:rPr lang="zh-CN" sz="1800" kern="0" dirty="0">
                          <a:latin typeface="+mn-lt"/>
                          <a:ea typeface="宋体"/>
                          <a:cs typeface="宋体"/>
                        </a:rPr>
                        <a:t>　</a:t>
                      </a:r>
                      <a:r>
                        <a:rPr lang="en-US" sz="1800" kern="0" dirty="0">
                          <a:latin typeface="+mn-lt"/>
                          <a:ea typeface="宋体"/>
                          <a:cs typeface="宋体"/>
                        </a:rPr>
                        <a:t>y000000000038.cfg</a:t>
                      </a:r>
                      <a:endParaRPr lang="zh-CN" sz="1800" kern="100" dirty="0">
                        <a:latin typeface="+mn-lt"/>
                        <a:ea typeface="066-CAI97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643">
                <a:tc>
                  <a:txBody>
                    <a:bodyPr/>
                    <a:lstStyle/>
                    <a:p>
                      <a:pPr marL="228600">
                        <a:spcAft>
                          <a:spcPts val="0"/>
                        </a:spcAft>
                      </a:pPr>
                      <a:r>
                        <a:rPr lang="en-US" sz="1800" kern="0">
                          <a:latin typeface="+mn-lt"/>
                          <a:ea typeface="宋体"/>
                          <a:cs typeface="宋体"/>
                        </a:rPr>
                        <a:t>SIP-T32G</a:t>
                      </a:r>
                      <a:endParaRPr lang="zh-CN" sz="1800" kern="100">
                        <a:latin typeface="+mn-lt"/>
                        <a:ea typeface="066-CAI97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spcAft>
                          <a:spcPts val="0"/>
                        </a:spcAft>
                      </a:pPr>
                      <a:r>
                        <a:rPr lang="zh-CN" sz="1800" kern="0">
                          <a:latin typeface="+mn-lt"/>
                          <a:ea typeface="宋体"/>
                          <a:cs typeface="宋体"/>
                        </a:rPr>
                        <a:t>　</a:t>
                      </a:r>
                      <a:r>
                        <a:rPr lang="en-US" sz="1800" kern="0">
                          <a:latin typeface="+mn-lt"/>
                          <a:ea typeface="宋体"/>
                          <a:cs typeface="宋体"/>
                        </a:rPr>
                        <a:t>y000000000032.cfg</a:t>
                      </a:r>
                      <a:endParaRPr lang="zh-CN" sz="1800" kern="100">
                        <a:latin typeface="+mn-lt"/>
                        <a:ea typeface="066-CAI97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643">
                <a:tc>
                  <a:txBody>
                    <a:bodyPr/>
                    <a:lstStyle/>
                    <a:p>
                      <a:pPr marL="228600">
                        <a:spcAft>
                          <a:spcPts val="0"/>
                        </a:spcAft>
                      </a:pPr>
                      <a:r>
                        <a:rPr lang="en-US" sz="1800" kern="0">
                          <a:latin typeface="+mn-lt"/>
                          <a:ea typeface="宋体"/>
                          <a:cs typeface="宋体"/>
                        </a:rPr>
                        <a:t>VP530</a:t>
                      </a:r>
                      <a:endParaRPr lang="zh-CN" sz="1800" kern="100">
                        <a:latin typeface="+mn-lt"/>
                        <a:ea typeface="066-CAI97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spcAft>
                          <a:spcPts val="0"/>
                        </a:spcAft>
                      </a:pPr>
                      <a:r>
                        <a:rPr lang="zh-CN" sz="1800" kern="0" dirty="0">
                          <a:latin typeface="+mn-lt"/>
                          <a:ea typeface="宋体"/>
                          <a:cs typeface="宋体"/>
                        </a:rPr>
                        <a:t>　</a:t>
                      </a:r>
                      <a:r>
                        <a:rPr lang="en-US" sz="1800" kern="0" dirty="0">
                          <a:latin typeface="+mn-lt"/>
                          <a:ea typeface="宋体"/>
                          <a:cs typeface="宋体"/>
                        </a:rPr>
                        <a:t>y000000000023.cfg</a:t>
                      </a:r>
                      <a:endParaRPr lang="zh-CN" sz="1800" kern="100" dirty="0">
                        <a:latin typeface="+mn-lt"/>
                        <a:ea typeface="066-CAI97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内容占位符 3"/>
          <p:cNvSpPr>
            <a:spLocks noGrp="1"/>
          </p:cNvSpPr>
          <p:nvPr>
            <p:ph idx="1"/>
          </p:nvPr>
        </p:nvSpPr>
        <p:spPr>
          <a:xfrm>
            <a:off x="467544" y="4869160"/>
            <a:ext cx="8219256" cy="1440160"/>
          </a:xfrm>
        </p:spPr>
        <p:txBody>
          <a:bodyPr>
            <a:normAutofit fontScale="40000" lnSpcReduction="20000"/>
          </a:bodyPr>
          <a:lstStyle/>
          <a:p>
            <a:pPr marL="0" indent="0">
              <a:buNone/>
            </a:pPr>
            <a:endParaRPr lang="en-US" altLang="zh-CN" dirty="0" smtClean="0"/>
          </a:p>
          <a:p>
            <a:r>
              <a:rPr lang="en-US" altLang="zh-CN" sz="6700" dirty="0" smtClean="0"/>
              <a:t>Auto </a:t>
            </a:r>
            <a:r>
              <a:rPr lang="en-US" altLang="zh-CN" sz="6700" dirty="0"/>
              <a:t>Provisioning User Guide</a:t>
            </a:r>
          </a:p>
          <a:p>
            <a:pPr marL="0" indent="0">
              <a:buNone/>
            </a:pPr>
            <a:r>
              <a:rPr lang="en-US" altLang="zh-CN" sz="4000" dirty="0">
                <a:solidFill>
                  <a:srgbClr val="FF0000"/>
                </a:solidFill>
              </a:rPr>
              <a:t>-V61 or lower version:</a:t>
            </a:r>
          </a:p>
          <a:p>
            <a:pPr marL="0" indent="0">
              <a:buNone/>
            </a:pPr>
            <a:r>
              <a:rPr lang="en-US" altLang="zh-CN" dirty="0">
                <a:hlinkClick r:id="rId3"/>
              </a:rPr>
              <a:t>http://www.yealink.com/Upload/document/YealinkT2XPT3XGVP530phonesAutoProvisioningUserGuide/YealinkSIPT2XPphonesAutoProvisionUserGuideRev_610-21130127888.zip</a:t>
            </a:r>
            <a:r>
              <a:rPr lang="en-US" altLang="zh-CN" dirty="0"/>
              <a:t> </a:t>
            </a:r>
          </a:p>
        </p:txBody>
      </p:sp>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41</a:t>
            </a:fld>
            <a:endParaRPr lang="zh-CN" altLang="en-US"/>
          </a:p>
        </p:txBody>
      </p:sp>
    </p:spTree>
    <p:extLst>
      <p:ext uri="{BB962C8B-B14F-4D97-AF65-F5344CB8AC3E}">
        <p14:creationId xmlns:p14="http://schemas.microsoft.com/office/powerpoint/2010/main" val="4908377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000" b="1" dirty="0" smtClean="0">
                <a:solidFill>
                  <a:schemeClr val="bg1"/>
                </a:solidFill>
                <a:latin typeface="Tahoma" pitchFamily="34" charset="0"/>
                <a:ea typeface="黑体" pitchFamily="2" charset="-122"/>
                <a:cs typeface="Tahoma" pitchFamily="34" charset="0"/>
              </a:rPr>
              <a:t>Example</a:t>
            </a:r>
            <a:endParaRPr kumimoji="0" lang="en-US" altLang="zh-CN" sz="3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内容占位符 1"/>
          <p:cNvSpPr>
            <a:spLocks noGrp="1"/>
          </p:cNvSpPr>
          <p:nvPr>
            <p:ph idx="1"/>
          </p:nvPr>
        </p:nvSpPr>
        <p:spPr>
          <a:xfrm>
            <a:off x="395536" y="1124744"/>
            <a:ext cx="8424936" cy="5112568"/>
          </a:xfrm>
        </p:spPr>
        <p:txBody>
          <a:bodyPr>
            <a:normAutofit fontScale="85000" lnSpcReduction="20000"/>
          </a:bodyPr>
          <a:lstStyle/>
          <a:p>
            <a:pPr marL="0" indent="0">
              <a:buNone/>
            </a:pPr>
            <a:r>
              <a:rPr lang="en-US" altLang="zh-CN" dirty="0" smtClean="0">
                <a:solidFill>
                  <a:srgbClr val="00B050"/>
                </a:solidFill>
              </a:rPr>
              <a:t>1. How to upgrade firmware(V61)</a:t>
            </a:r>
          </a:p>
          <a:p>
            <a:pPr marL="0" indent="0">
              <a:buNone/>
            </a:pPr>
            <a:r>
              <a:rPr lang="en-US" altLang="zh-CN" sz="2600" dirty="0" smtClean="0">
                <a:hlinkClick r:id="rId3" invalidUrl="ftp://yealinkftp:yealinkftp@ftp.yealink.com/Training/Autop/Upgrade Firmware via Auto Provision.pdf"/>
              </a:rPr>
              <a:t>ftp</a:t>
            </a:r>
            <a:r>
              <a:rPr lang="en-US" altLang="zh-CN" sz="2600" dirty="0">
                <a:hlinkClick r:id="rId4" invalidUrl="ftp://yealinkftp:yealinkftp@ftp.yealink.com/Training/Autop/Upgrade Firmware via Auto Provision.pdf"/>
              </a:rPr>
              <a:t>://</a:t>
            </a:r>
            <a:r>
              <a:rPr lang="en-US" altLang="zh-CN" sz="2600" dirty="0" smtClean="0">
                <a:hlinkClick r:id="rId5" invalidUrl="ftp://yealinkftp:yealinkftp@ftp.yealink.com/Training/Autop/Upgrade Firmware via Auto Provision.pdf"/>
              </a:rPr>
              <a:t>yealinkftp:yealinkftp@ftp.yealink.com/Training/Autop/</a:t>
            </a:r>
            <a:r>
              <a:rPr lang="it-IT" altLang="zh-CN" sz="2600" dirty="0">
                <a:hlinkClick r:id="rId6" invalidUrl="ftp://yealinkftp:yealinkftp@ftp.yealink.com/Training/Autop/Upgrade Firmware via Auto Provision.pdf"/>
              </a:rPr>
              <a:t>Upgrade Firmware via Auto </a:t>
            </a:r>
            <a:r>
              <a:rPr lang="it-IT" altLang="zh-CN" sz="2600" dirty="0" smtClean="0">
                <a:hlinkClick r:id="rId7" invalidUrl="ftp://yealinkftp:yealinkftp@ftp.yealink.com/Training/Autop/Upgrade Firmware via Auto Provision.pdf"/>
              </a:rPr>
              <a:t>Provision.pdf</a:t>
            </a:r>
            <a:r>
              <a:rPr lang="it-IT" altLang="zh-CN" sz="2600" dirty="0" smtClean="0"/>
              <a:t> </a:t>
            </a:r>
          </a:p>
          <a:p>
            <a:pPr marL="0" indent="0">
              <a:buNone/>
            </a:pPr>
            <a:endParaRPr lang="it-IT" altLang="zh-CN" dirty="0" smtClean="0"/>
          </a:p>
          <a:p>
            <a:pPr marL="0" indent="0">
              <a:buNone/>
            </a:pPr>
            <a:r>
              <a:rPr lang="it-IT" altLang="zh-CN" dirty="0">
                <a:solidFill>
                  <a:srgbClr val="00B050"/>
                </a:solidFill>
              </a:rPr>
              <a:t>2. </a:t>
            </a:r>
            <a:r>
              <a:rPr lang="en-US" altLang="zh-CN" dirty="0">
                <a:solidFill>
                  <a:srgbClr val="00B050"/>
                </a:solidFill>
              </a:rPr>
              <a:t>Set DSS Key 1 to BLF</a:t>
            </a:r>
          </a:p>
          <a:p>
            <a:r>
              <a:rPr lang="en-US" altLang="zh-CN" dirty="0"/>
              <a:t>Search “BLF” in </a:t>
            </a:r>
            <a:r>
              <a:rPr lang="en-US" altLang="zh-CN" dirty="0" err="1" smtClean="0"/>
              <a:t>Common.cfg</a:t>
            </a:r>
            <a:endParaRPr lang="en-US" altLang="zh-CN" dirty="0" smtClean="0"/>
          </a:p>
          <a:p>
            <a:endParaRPr lang="en-US" altLang="zh-CN" dirty="0"/>
          </a:p>
          <a:p>
            <a:pPr marL="0" indent="0">
              <a:buNone/>
            </a:pPr>
            <a:endParaRPr lang="en-US" altLang="zh-CN" dirty="0" smtClean="0">
              <a:solidFill>
                <a:srgbClr val="00B050"/>
              </a:solidFill>
            </a:endParaRPr>
          </a:p>
          <a:p>
            <a:pPr marL="0" indent="0">
              <a:buNone/>
            </a:pPr>
            <a:r>
              <a:rPr lang="en-US" altLang="zh-CN" dirty="0" smtClean="0">
                <a:solidFill>
                  <a:srgbClr val="00B050"/>
                </a:solidFill>
              </a:rPr>
              <a:t>#</a:t>
            </a:r>
            <a:r>
              <a:rPr lang="en-US" altLang="zh-CN" dirty="0">
                <a:solidFill>
                  <a:srgbClr val="00B050"/>
                </a:solidFill>
              </a:rPr>
              <a:t>Configure Memory Key1</a:t>
            </a:r>
          </a:p>
          <a:p>
            <a:pPr marL="0" indent="0">
              <a:buNone/>
            </a:pPr>
            <a:r>
              <a:rPr lang="en-US" altLang="zh-CN" dirty="0">
                <a:solidFill>
                  <a:srgbClr val="00B050"/>
                </a:solidFill>
              </a:rPr>
              <a:t>memorykey.1.line = 0</a:t>
            </a:r>
          </a:p>
          <a:p>
            <a:pPr marL="0" indent="0">
              <a:buNone/>
            </a:pPr>
            <a:r>
              <a:rPr lang="en-US" altLang="zh-CN" dirty="0">
                <a:solidFill>
                  <a:srgbClr val="00B050"/>
                </a:solidFill>
              </a:rPr>
              <a:t>memorykey.1.value = 102</a:t>
            </a:r>
          </a:p>
          <a:p>
            <a:pPr marL="0" indent="0">
              <a:buNone/>
            </a:pPr>
            <a:r>
              <a:rPr lang="en-US" altLang="zh-CN" dirty="0">
                <a:solidFill>
                  <a:srgbClr val="00B050"/>
                </a:solidFill>
              </a:rPr>
              <a:t>memorykey.1.type =  16</a:t>
            </a:r>
          </a:p>
          <a:p>
            <a:pPr marL="0" indent="0">
              <a:buNone/>
            </a:pPr>
            <a:endParaRPr lang="zh-CN" altLang="en-US" dirty="0"/>
          </a:p>
        </p:txBody>
      </p:sp>
      <p:pic>
        <p:nvPicPr>
          <p:cNvPr id="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175" y="3385443"/>
            <a:ext cx="786765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灯片编号占位符 2"/>
          <p:cNvSpPr>
            <a:spLocks noGrp="1"/>
          </p:cNvSpPr>
          <p:nvPr>
            <p:ph type="sldNum" sz="quarter" idx="12"/>
          </p:nvPr>
        </p:nvSpPr>
        <p:spPr/>
        <p:txBody>
          <a:bodyPr/>
          <a:lstStyle/>
          <a:p>
            <a:pPr>
              <a:defRPr/>
            </a:pPr>
            <a:fld id="{D5D4FDEC-AA91-4597-9177-15074E1FE496}" type="slidenum">
              <a:rPr lang="zh-CN" altLang="en-US" smtClean="0"/>
              <a:pPr>
                <a:defRPr/>
              </a:pPr>
              <a:t>42</a:t>
            </a:fld>
            <a:endParaRPr lang="zh-CN" altLang="en-US"/>
          </a:p>
        </p:txBody>
      </p:sp>
    </p:spTree>
    <p:extLst>
      <p:ext uri="{BB962C8B-B14F-4D97-AF65-F5344CB8AC3E}">
        <p14:creationId xmlns:p14="http://schemas.microsoft.com/office/powerpoint/2010/main" val="20598296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3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4" name="内容占位符 3"/>
          <p:cNvSpPr>
            <a:spLocks noGrp="1"/>
          </p:cNvSpPr>
          <p:nvPr>
            <p:ph idx="1"/>
          </p:nvPr>
        </p:nvSpPr>
        <p:spPr>
          <a:xfrm>
            <a:off x="107504" y="-106943"/>
            <a:ext cx="2806352" cy="1015663"/>
          </a:xfrm>
          <a:prstGeom prst="rect">
            <a:avLst/>
          </a:prstGeom>
        </p:spPr>
        <p:txBody>
          <a:bodyPr wrap="square">
            <a:spAutoFit/>
          </a:bodyPr>
          <a:lstStyle/>
          <a:p>
            <a:pPr marL="0" indent="0" eaLnBrk="0" hangingPunct="0">
              <a:lnSpc>
                <a:spcPct val="150000"/>
              </a:lnSpc>
              <a:spcBef>
                <a:spcPts val="2400"/>
              </a:spcBef>
              <a:buNone/>
              <a:defRPr/>
            </a:pPr>
            <a:r>
              <a:rPr lang="en-US" altLang="zh-CN" sz="4000" b="1" dirty="0" smtClean="0">
                <a:solidFill>
                  <a:schemeClr val="bg1"/>
                </a:solidFill>
                <a:latin typeface="Tahoma" pitchFamily="34" charset="0"/>
                <a:ea typeface="Tahoma" pitchFamily="34" charset="0"/>
                <a:cs typeface="Tahoma" pitchFamily="34" charset="0"/>
              </a:rPr>
              <a:t>M7</a:t>
            </a:r>
            <a:endParaRPr lang="en-US" altLang="zh-CN" sz="4000" b="1" dirty="0">
              <a:solidFill>
                <a:schemeClr val="bg1"/>
              </a:solidFill>
              <a:latin typeface="Tahoma" pitchFamily="34" charset="0"/>
              <a:ea typeface="Tahoma" pitchFamily="34" charset="0"/>
              <a:cs typeface="Tahoma" pitchFamily="34" charset="0"/>
            </a:endParaRPr>
          </a:p>
        </p:txBody>
      </p:sp>
      <p:sp>
        <p:nvSpPr>
          <p:cNvPr id="6" name="内容占位符 1"/>
          <p:cNvSpPr txBox="1">
            <a:spLocks/>
          </p:cNvSpPr>
          <p:nvPr/>
        </p:nvSpPr>
        <p:spPr>
          <a:xfrm>
            <a:off x="395536" y="1124744"/>
            <a:ext cx="8424936" cy="51125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dirty="0"/>
              <a:t>V70 Upgrading Manual</a:t>
            </a:r>
          </a:p>
          <a:p>
            <a:r>
              <a:rPr lang="en-US" altLang="zh-CN" dirty="0" smtClean="0"/>
              <a:t>Template</a:t>
            </a:r>
          </a:p>
          <a:p>
            <a:r>
              <a:rPr lang="en-US" altLang="zh-CN" dirty="0" smtClean="0"/>
              <a:t>CCT tool</a:t>
            </a:r>
          </a:p>
          <a:p>
            <a:endParaRPr lang="en-US" altLang="zh-CN" dirty="0" smtClean="0"/>
          </a:p>
          <a:p>
            <a:pPr marL="0" indent="0">
              <a:buNone/>
            </a:pPr>
            <a:r>
              <a:rPr lang="en-US" altLang="zh-CN" dirty="0" smtClean="0"/>
              <a:t>Download:</a:t>
            </a:r>
          </a:p>
          <a:p>
            <a:pPr marL="0" indent="0">
              <a:buNone/>
            </a:pPr>
            <a:r>
              <a:rPr lang="en-US" altLang="zh-CN" sz="2400" dirty="0">
                <a:hlinkClick r:id="rId3"/>
              </a:rPr>
              <a:t>http://</a:t>
            </a:r>
            <a:r>
              <a:rPr lang="en-US" altLang="zh-CN" sz="2400" dirty="0" smtClean="0">
                <a:hlinkClick r:id="rId3"/>
              </a:rPr>
              <a:t>www.yealink.com/Upload/document/YealinkT2XPT3XGVP530phonesAutoProvisioningUserGuide/YealinkT2XPT3XGVP530phonesAutoProvisioningUserGuideRev_700-02264277235.zip</a:t>
            </a:r>
            <a:r>
              <a:rPr lang="en-US" altLang="zh-CN" sz="2400" dirty="0" smtClean="0"/>
              <a:t> </a:t>
            </a:r>
          </a:p>
        </p:txBody>
      </p:sp>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43</a:t>
            </a:fld>
            <a:endParaRPr lang="zh-CN" altLang="en-US"/>
          </a:p>
        </p:txBody>
      </p:sp>
    </p:spTree>
    <p:extLst>
      <p:ext uri="{BB962C8B-B14F-4D97-AF65-F5344CB8AC3E}">
        <p14:creationId xmlns:p14="http://schemas.microsoft.com/office/powerpoint/2010/main" val="23113903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3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rPr>
              <a:t>M7</a:t>
            </a:r>
            <a:r>
              <a:rPr kumimoji="0" lang="en-US" altLang="zh-CN" sz="3000" b="1" i="0" u="none" strike="noStrike" kern="1200" cap="none" spc="0" normalizeH="0" noProof="0" dirty="0" smtClean="0">
                <a:ln>
                  <a:noFill/>
                </a:ln>
                <a:solidFill>
                  <a:schemeClr val="bg1"/>
                </a:solidFill>
                <a:effectLst/>
                <a:uLnTx/>
                <a:uFillTx/>
                <a:latin typeface="Tahoma" pitchFamily="34" charset="0"/>
                <a:ea typeface="黑体" pitchFamily="2" charset="-122"/>
                <a:cs typeface="Tahoma" pitchFamily="34" charset="0"/>
              </a:rPr>
              <a:t> Template</a:t>
            </a:r>
            <a:endParaRPr kumimoji="0" lang="en-US" altLang="zh-CN" sz="3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内容占位符 1"/>
          <p:cNvSpPr>
            <a:spLocks noGrp="1"/>
          </p:cNvSpPr>
          <p:nvPr>
            <p:ph idx="1"/>
          </p:nvPr>
        </p:nvSpPr>
        <p:spPr>
          <a:xfrm>
            <a:off x="395536" y="1124744"/>
            <a:ext cx="8424936" cy="5112568"/>
          </a:xfrm>
        </p:spPr>
        <p:txBody>
          <a:bodyPr>
            <a:normAutofit/>
          </a:bodyPr>
          <a:lstStyle/>
          <a:p>
            <a:r>
              <a:rPr lang="en-US" altLang="zh-CN" b="1" dirty="0">
                <a:solidFill>
                  <a:srgbClr val="FF0000"/>
                </a:solidFill>
              </a:rPr>
              <a:t>M7</a:t>
            </a:r>
            <a:r>
              <a:rPr lang="en-US" altLang="zh-CN" dirty="0">
                <a:solidFill>
                  <a:srgbClr val="FF0000"/>
                </a:solidFill>
              </a:rPr>
              <a:t> </a:t>
            </a:r>
            <a:r>
              <a:rPr lang="en-US" altLang="zh-CN" dirty="0" smtClean="0">
                <a:solidFill>
                  <a:srgbClr val="FF0000"/>
                </a:solidFill>
              </a:rPr>
              <a:t>-Unified V70 template </a:t>
            </a:r>
            <a:r>
              <a:rPr lang="en-US" altLang="zh-CN" dirty="0">
                <a:solidFill>
                  <a:srgbClr val="FF0000"/>
                </a:solidFill>
              </a:rPr>
              <a:t>of  </a:t>
            </a:r>
            <a:r>
              <a:rPr lang="en-US" altLang="zh-CN" dirty="0" smtClean="0">
                <a:solidFill>
                  <a:srgbClr val="FF0000"/>
                </a:solidFill>
              </a:rPr>
              <a:t>T2x/T3x/VP530</a:t>
            </a:r>
          </a:p>
          <a:p>
            <a:r>
              <a:rPr lang="en-US" altLang="zh-CN" dirty="0" smtClean="0"/>
              <a:t>M1/ M2--- T2x/ T3x old template</a:t>
            </a:r>
          </a:p>
          <a:p>
            <a:endParaRPr lang="en-US" altLang="zh-CN" dirty="0" smtClean="0"/>
          </a:p>
          <a:p>
            <a:r>
              <a:rPr lang="en-US" altLang="zh-CN" dirty="0" smtClean="0"/>
              <a:t>                              </a:t>
            </a:r>
            <a:r>
              <a:rPr lang="en-US" altLang="zh-CN" dirty="0" smtClean="0">
                <a:solidFill>
                  <a:srgbClr val="92D050"/>
                </a:solidFill>
              </a:rPr>
              <a:t>M7</a:t>
            </a:r>
          </a:p>
          <a:p>
            <a:pPr marL="0" indent="0">
              <a:buNone/>
            </a:pPr>
            <a:r>
              <a:rPr lang="en-US" altLang="zh-CN" dirty="0" smtClean="0"/>
              <a:t>                </a:t>
            </a:r>
            <a:r>
              <a:rPr lang="en-US" altLang="zh-CN" dirty="0" smtClean="0">
                <a:solidFill>
                  <a:srgbClr val="92D050"/>
                </a:solidFill>
              </a:rPr>
              <a:t>M1</a:t>
            </a:r>
            <a:endParaRPr lang="zh-CN" altLang="en-US" dirty="0">
              <a:solidFill>
                <a:srgbClr val="92D05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654" y="4032947"/>
            <a:ext cx="31432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2419609"/>
            <a:ext cx="4630486" cy="3982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灯片编号占位符 2"/>
          <p:cNvSpPr>
            <a:spLocks noGrp="1"/>
          </p:cNvSpPr>
          <p:nvPr>
            <p:ph type="sldNum" sz="quarter" idx="12"/>
          </p:nvPr>
        </p:nvSpPr>
        <p:spPr/>
        <p:txBody>
          <a:bodyPr/>
          <a:lstStyle/>
          <a:p>
            <a:pPr>
              <a:defRPr/>
            </a:pPr>
            <a:fld id="{D5D4FDEC-AA91-4597-9177-15074E1FE496}" type="slidenum">
              <a:rPr lang="zh-CN" altLang="en-US" smtClean="0"/>
              <a:pPr>
                <a:defRPr/>
              </a:pPr>
              <a:t>44</a:t>
            </a:fld>
            <a:endParaRPr lang="zh-CN" altLang="en-US"/>
          </a:p>
        </p:txBody>
      </p:sp>
    </p:spTree>
    <p:extLst>
      <p:ext uri="{BB962C8B-B14F-4D97-AF65-F5344CB8AC3E}">
        <p14:creationId xmlns:p14="http://schemas.microsoft.com/office/powerpoint/2010/main" val="8928298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3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rPr>
              <a:t>CCT</a:t>
            </a:r>
            <a:r>
              <a:rPr kumimoji="0" lang="en-US" altLang="zh-CN" sz="3000" b="1" i="0" u="none" strike="noStrike" kern="1200" cap="none" spc="0" normalizeH="0" noProof="0" dirty="0" smtClean="0">
                <a:ln>
                  <a:noFill/>
                </a:ln>
                <a:solidFill>
                  <a:schemeClr val="bg1"/>
                </a:solidFill>
                <a:effectLst/>
                <a:uLnTx/>
                <a:uFillTx/>
                <a:latin typeface="Tahoma" pitchFamily="34" charset="0"/>
                <a:ea typeface="黑体" pitchFamily="2" charset="-122"/>
                <a:cs typeface="Tahoma" pitchFamily="34" charset="0"/>
              </a:rPr>
              <a:t> Tool</a:t>
            </a:r>
            <a:endParaRPr kumimoji="0" lang="en-US" altLang="zh-CN" sz="3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内容占位符 1"/>
          <p:cNvSpPr>
            <a:spLocks noGrp="1"/>
          </p:cNvSpPr>
          <p:nvPr>
            <p:ph idx="1"/>
          </p:nvPr>
        </p:nvSpPr>
        <p:spPr>
          <a:xfrm>
            <a:off x="395536" y="1124744"/>
            <a:ext cx="8424936" cy="5112568"/>
          </a:xfrm>
        </p:spPr>
        <p:txBody>
          <a:bodyPr>
            <a:normAutofit/>
          </a:bodyPr>
          <a:lstStyle/>
          <a:p>
            <a:r>
              <a:rPr lang="en-US" altLang="zh-CN" dirty="0"/>
              <a:t>Yealink Configuration Conversion Tool——”CCT”</a:t>
            </a:r>
            <a:endParaRPr lang="zh-CN" altLang="en-US" dirty="0"/>
          </a:p>
          <a:p>
            <a:endParaRPr lang="en-US" altLang="zh-CN" dirty="0" smtClean="0"/>
          </a:p>
          <a:p>
            <a:pPr marL="0" indent="0">
              <a:buNone/>
            </a:pPr>
            <a:r>
              <a:rPr lang="en-US" altLang="zh-CN" dirty="0" smtClean="0">
                <a:solidFill>
                  <a:srgbClr val="FF0000"/>
                </a:solidFill>
              </a:rPr>
              <a:t>①Convert M1/M2 to M7</a:t>
            </a:r>
          </a:p>
          <a:p>
            <a:pPr marL="0" indent="0">
              <a:buNone/>
            </a:pPr>
            <a:endParaRPr lang="en-US" altLang="zh-CN" dirty="0" smtClean="0">
              <a:solidFill>
                <a:srgbClr val="FF0000"/>
              </a:solidFill>
            </a:endParaRPr>
          </a:p>
          <a:p>
            <a:pPr marL="0" indent="0">
              <a:buNone/>
            </a:pPr>
            <a:r>
              <a:rPr lang="en-US" altLang="zh-CN" dirty="0" smtClean="0">
                <a:solidFill>
                  <a:srgbClr val="FF0000"/>
                </a:solidFill>
              </a:rPr>
              <a:t>②Generate </a:t>
            </a:r>
            <a:r>
              <a:rPr lang="en-US" altLang="zh-CN" dirty="0" err="1" smtClean="0">
                <a:solidFill>
                  <a:srgbClr val="FF0000"/>
                </a:solidFill>
              </a:rPr>
              <a:t>Mac.cfg</a:t>
            </a:r>
            <a:r>
              <a:rPr lang="en-US" altLang="zh-CN" dirty="0" smtClean="0">
                <a:solidFill>
                  <a:srgbClr val="FF0000"/>
                </a:solidFill>
              </a:rPr>
              <a:t> files </a:t>
            </a:r>
          </a:p>
          <a:p>
            <a:pPr marL="0" indent="0">
              <a:buNone/>
            </a:pPr>
            <a:r>
              <a:rPr lang="en-US" altLang="zh-CN" dirty="0" smtClean="0">
                <a:solidFill>
                  <a:srgbClr val="FF0000"/>
                </a:solidFill>
              </a:rPr>
              <a:t>     in batch automatically</a:t>
            </a:r>
            <a:endParaRPr lang="en-US" altLang="zh-CN" dirty="0">
              <a:solidFill>
                <a:srgbClr val="FF0000"/>
              </a:solidFill>
            </a:endParaRPr>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smtClean="0"/>
          </a:p>
          <a:p>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0514" y="1844824"/>
            <a:ext cx="3600400" cy="4335010"/>
          </a:xfrm>
          <a:prstGeom prst="rect">
            <a:avLst/>
          </a:prstGeom>
        </p:spPr>
      </p:pic>
      <p:sp>
        <p:nvSpPr>
          <p:cNvPr id="3" name="灯片编号占位符 2"/>
          <p:cNvSpPr>
            <a:spLocks noGrp="1"/>
          </p:cNvSpPr>
          <p:nvPr>
            <p:ph type="sldNum" sz="quarter" idx="12"/>
          </p:nvPr>
        </p:nvSpPr>
        <p:spPr/>
        <p:txBody>
          <a:bodyPr/>
          <a:lstStyle/>
          <a:p>
            <a:pPr>
              <a:defRPr/>
            </a:pPr>
            <a:fld id="{D5D4FDEC-AA91-4597-9177-15074E1FE496}" type="slidenum">
              <a:rPr lang="zh-CN" altLang="en-US" smtClean="0"/>
              <a:pPr>
                <a:defRPr/>
              </a:pPr>
              <a:t>45</a:t>
            </a:fld>
            <a:endParaRPr lang="zh-CN" altLang="en-US"/>
          </a:p>
        </p:txBody>
      </p:sp>
    </p:spTree>
    <p:extLst>
      <p:ext uri="{BB962C8B-B14F-4D97-AF65-F5344CB8AC3E}">
        <p14:creationId xmlns:p14="http://schemas.microsoft.com/office/powerpoint/2010/main" val="38122598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9" name="矩形 8"/>
          <p:cNvSpPr/>
          <p:nvPr/>
        </p:nvSpPr>
        <p:spPr>
          <a:xfrm>
            <a:off x="1115616" y="908720"/>
            <a:ext cx="6480720" cy="1384995"/>
          </a:xfrm>
          <a:prstGeom prst="rect">
            <a:avLst/>
          </a:prstGeom>
        </p:spPr>
        <p:txBody>
          <a:bodyPr wrap="square">
            <a:spAutoFit/>
          </a:bodyPr>
          <a:lstStyle/>
          <a:p>
            <a:pPr marL="342900" indent="-342900" eaLnBrk="0" hangingPunct="0">
              <a:lnSpc>
                <a:spcPct val="150000"/>
              </a:lnSpc>
              <a:spcBef>
                <a:spcPts val="2400"/>
              </a:spcBef>
              <a:defRPr/>
            </a:pPr>
            <a:r>
              <a:rPr lang="en-US" altLang="zh-CN" sz="4000" b="1" dirty="0" smtClean="0">
                <a:solidFill>
                  <a:srgbClr val="00B050"/>
                </a:solidFill>
                <a:latin typeface="Tahoma" pitchFamily="34" charset="0"/>
                <a:ea typeface="Tahoma" pitchFamily="34" charset="0"/>
                <a:cs typeface="Tahoma" pitchFamily="34" charset="0"/>
              </a:rPr>
              <a:t>                 RPS</a:t>
            </a:r>
          </a:p>
          <a:p>
            <a:r>
              <a:rPr lang="en-US" altLang="zh-CN" sz="2000" b="1" dirty="0" smtClean="0">
                <a:solidFill>
                  <a:srgbClr val="00B050"/>
                </a:solidFill>
                <a:latin typeface="Tahoma" pitchFamily="34" charset="0"/>
                <a:ea typeface="Tahoma" pitchFamily="34" charset="0"/>
                <a:cs typeface="Tahoma" pitchFamily="34" charset="0"/>
              </a:rPr>
              <a:t>      </a:t>
            </a:r>
            <a:r>
              <a:rPr lang="en-US" altLang="zh-CN" sz="2400" b="1" dirty="0" smtClean="0">
                <a:solidFill>
                  <a:srgbClr val="00B050"/>
                </a:solidFill>
                <a:latin typeface="Tahoma" pitchFamily="34" charset="0"/>
                <a:ea typeface="Tahoma" pitchFamily="34" charset="0"/>
                <a:cs typeface="Tahoma" pitchFamily="34" charset="0"/>
              </a:rPr>
              <a:t>(Redirection </a:t>
            </a:r>
            <a:r>
              <a:rPr lang="en-US" altLang="zh-CN" sz="2400" b="1" dirty="0">
                <a:solidFill>
                  <a:srgbClr val="00B050"/>
                </a:solidFill>
                <a:latin typeface="Tahoma" pitchFamily="34" charset="0"/>
                <a:ea typeface="Tahoma" pitchFamily="34" charset="0"/>
                <a:cs typeface="Tahoma" pitchFamily="34" charset="0"/>
              </a:rPr>
              <a:t>and </a:t>
            </a:r>
            <a:r>
              <a:rPr lang="en-US" altLang="zh-CN" sz="2400" b="1" dirty="0" smtClean="0">
                <a:solidFill>
                  <a:srgbClr val="00B050"/>
                </a:solidFill>
                <a:latin typeface="Tahoma" pitchFamily="34" charset="0"/>
                <a:ea typeface="Tahoma" pitchFamily="34" charset="0"/>
                <a:cs typeface="Tahoma" pitchFamily="34" charset="0"/>
              </a:rPr>
              <a:t>Provisioning Service)</a:t>
            </a:r>
            <a:endParaRPr lang="en-US" altLang="zh-CN" sz="2400" b="1" dirty="0">
              <a:solidFill>
                <a:srgbClr val="00B050"/>
              </a:solidFill>
              <a:latin typeface="Tahoma" pitchFamily="34" charset="0"/>
              <a:ea typeface="Tahoma" pitchFamily="34" charset="0"/>
              <a:cs typeface="Tahoma"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1" y="2293715"/>
            <a:ext cx="4176464" cy="4149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pPr>
              <a:defRPr/>
            </a:pPr>
            <a:fld id="{697FED9D-2B1C-4C7D-8258-53708B199F59}" type="slidenum">
              <a:rPr lang="zh-CN" altLang="en-US" smtClean="0"/>
              <a:pPr>
                <a:defRPr/>
              </a:pPr>
              <a:t>46</a:t>
            </a:fld>
            <a:endParaRPr lang="zh-CN" altLang="en-US"/>
          </a:p>
        </p:txBody>
      </p:sp>
    </p:spTree>
    <p:extLst>
      <p:ext uri="{BB962C8B-B14F-4D97-AF65-F5344CB8AC3E}">
        <p14:creationId xmlns:p14="http://schemas.microsoft.com/office/powerpoint/2010/main" val="11865395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4624"/>
            <a:ext cx="1656184" cy="553998"/>
          </a:xfrm>
          <a:prstGeom prst="rect">
            <a:avLst/>
          </a:prstGeom>
          <a:noFill/>
        </p:spPr>
        <p:txBody>
          <a:bodyPr wrap="square" rtlCol="0">
            <a:spAutoFit/>
          </a:bodyPr>
          <a:lstStyle/>
          <a:p>
            <a:r>
              <a:rPr lang="en-US" altLang="zh-CN" sz="3000" b="1" dirty="0">
                <a:solidFill>
                  <a:schemeClr val="bg1"/>
                </a:solidFill>
                <a:latin typeface="Tahoma" pitchFamily="34" charset="0"/>
                <a:ea typeface="黑体" pitchFamily="2" charset="-122"/>
                <a:cs typeface="Tahoma" pitchFamily="34" charset="0"/>
              </a:rPr>
              <a:t>RPS</a:t>
            </a:r>
            <a:endParaRPr lang="zh-CN" altLang="en-US" sz="3000" b="1" dirty="0">
              <a:solidFill>
                <a:schemeClr val="bg1"/>
              </a:solidFill>
              <a:latin typeface="Tahoma" pitchFamily="34" charset="0"/>
              <a:ea typeface="黑体" pitchFamily="2" charset="-122"/>
              <a:cs typeface="Tahoma" pitchFamily="34" charset="0"/>
            </a:endParaRPr>
          </a:p>
        </p:txBody>
      </p:sp>
      <p:sp>
        <p:nvSpPr>
          <p:cNvPr id="9" name="内容占位符 2"/>
          <p:cNvSpPr txBox="1">
            <a:spLocks/>
          </p:cNvSpPr>
          <p:nvPr/>
        </p:nvSpPr>
        <p:spPr>
          <a:xfrm>
            <a:off x="683568" y="1553445"/>
            <a:ext cx="7560840" cy="2883667"/>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b="1" dirty="0" smtClean="0">
                <a:solidFill>
                  <a:srgbClr val="00B050"/>
                </a:solidFill>
                <a:latin typeface="Tahoma" pitchFamily="34" charset="0"/>
                <a:ea typeface="Tahoma" pitchFamily="34" charset="0"/>
                <a:cs typeface="Tahoma" pitchFamily="34" charset="0"/>
              </a:rPr>
              <a:t>Challenges in SP Market</a:t>
            </a:r>
          </a:p>
          <a:p>
            <a:endParaRPr lang="en-US" altLang="zh-CN" b="1" dirty="0" smtClean="0">
              <a:solidFill>
                <a:srgbClr val="00B050"/>
              </a:solidFill>
              <a:latin typeface="Tahoma" pitchFamily="34" charset="0"/>
              <a:ea typeface="Tahoma" pitchFamily="34" charset="0"/>
              <a:cs typeface="Tahoma" pitchFamily="34" charset="0"/>
            </a:endParaRPr>
          </a:p>
          <a:p>
            <a:r>
              <a:rPr lang="en-US" altLang="zh-CN" b="1" dirty="0" smtClean="0">
                <a:solidFill>
                  <a:srgbClr val="00B050"/>
                </a:solidFill>
                <a:latin typeface="Tahoma" pitchFamily="34" charset="0"/>
                <a:ea typeface="Tahoma" pitchFamily="34" charset="0"/>
                <a:cs typeface="Tahoma" pitchFamily="34" charset="0"/>
              </a:rPr>
              <a:t>How RPS Works</a:t>
            </a:r>
          </a:p>
          <a:p>
            <a:endParaRPr lang="en-US" altLang="zh-CN" b="1" dirty="0" smtClean="0">
              <a:solidFill>
                <a:srgbClr val="00B050"/>
              </a:solidFill>
              <a:latin typeface="Tahoma" pitchFamily="34" charset="0"/>
              <a:ea typeface="Tahoma" pitchFamily="34" charset="0"/>
              <a:cs typeface="Tahoma" pitchFamily="34" charset="0"/>
            </a:endParaRPr>
          </a:p>
          <a:p>
            <a:r>
              <a:rPr lang="en-US" altLang="zh-CN" b="1" dirty="0" smtClean="0">
                <a:solidFill>
                  <a:srgbClr val="00B050"/>
                </a:solidFill>
                <a:latin typeface="Tahoma" pitchFamily="34" charset="0"/>
                <a:ea typeface="Tahoma" pitchFamily="34" charset="0"/>
                <a:cs typeface="Tahoma" pitchFamily="34" charset="0"/>
              </a:rPr>
              <a:t>Benefits of Using RPS</a:t>
            </a:r>
          </a:p>
        </p:txBody>
      </p:sp>
      <p:sp>
        <p:nvSpPr>
          <p:cNvPr id="3" name="灯片编号占位符 2"/>
          <p:cNvSpPr>
            <a:spLocks noGrp="1"/>
          </p:cNvSpPr>
          <p:nvPr>
            <p:ph type="sldNum" sz="quarter" idx="12"/>
          </p:nvPr>
        </p:nvSpPr>
        <p:spPr/>
        <p:txBody>
          <a:bodyPr/>
          <a:lstStyle/>
          <a:p>
            <a:pPr>
              <a:defRPr/>
            </a:pPr>
            <a:r>
              <a:rPr lang="en-US" altLang="zh-CN" smtClean="0"/>
              <a:t>1</a:t>
            </a:r>
            <a:endParaRPr lang="zh-CN" altLang="en-US" dirty="0"/>
          </a:p>
        </p:txBody>
      </p:sp>
    </p:spTree>
    <p:extLst>
      <p:ext uri="{BB962C8B-B14F-4D97-AF65-F5344CB8AC3E}">
        <p14:creationId xmlns:p14="http://schemas.microsoft.com/office/powerpoint/2010/main" val="3891348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73656"/>
            <a:ext cx="7662235" cy="553998"/>
          </a:xfrm>
          <a:prstGeom prst="rect">
            <a:avLst/>
          </a:prstGeom>
          <a:noFill/>
        </p:spPr>
        <p:txBody>
          <a:bodyPr wrap="square" rtlCol="0">
            <a:spAutoFit/>
          </a:bodyPr>
          <a:lstStyle/>
          <a:p>
            <a:r>
              <a:rPr lang="en-US" altLang="zh-CN" sz="2400" b="1" dirty="0" smtClean="0">
                <a:solidFill>
                  <a:schemeClr val="bg1"/>
                </a:solidFill>
                <a:ea typeface="Tahoma" pitchFamily="34" charset="0"/>
                <a:cs typeface="Tahoma" pitchFamily="34" charset="0"/>
              </a:rPr>
              <a:t>  </a:t>
            </a:r>
            <a:r>
              <a:rPr lang="en-US" altLang="zh-CN" sz="3000" b="1" dirty="0">
                <a:solidFill>
                  <a:schemeClr val="bg1"/>
                </a:solidFill>
                <a:latin typeface="Tahoma" pitchFamily="34" charset="0"/>
                <a:ea typeface="黑体" pitchFamily="2" charset="-122"/>
                <a:cs typeface="Tahoma" pitchFamily="34" charset="0"/>
              </a:rPr>
              <a:t>Challenges in SP </a:t>
            </a:r>
            <a:r>
              <a:rPr lang="en-US" altLang="zh-CN" sz="3000" b="1" dirty="0" smtClean="0">
                <a:solidFill>
                  <a:schemeClr val="bg1"/>
                </a:solidFill>
                <a:latin typeface="Tahoma" pitchFamily="34" charset="0"/>
                <a:ea typeface="黑体" pitchFamily="2" charset="-122"/>
                <a:cs typeface="Tahoma" pitchFamily="34" charset="0"/>
              </a:rPr>
              <a:t>Market</a:t>
            </a:r>
            <a:endParaRPr lang="en-US" altLang="zh-CN" sz="2400" b="1" dirty="0" smtClean="0">
              <a:solidFill>
                <a:schemeClr val="bg1"/>
              </a:solidFill>
              <a:ea typeface="Tahoma" pitchFamily="34" charset="0"/>
              <a:cs typeface="Tahoma" pitchFamily="34" charset="0"/>
            </a:endParaRPr>
          </a:p>
        </p:txBody>
      </p:sp>
      <p:sp>
        <p:nvSpPr>
          <p:cNvPr id="4" name="TextBox 3"/>
          <p:cNvSpPr txBox="1"/>
          <p:nvPr/>
        </p:nvSpPr>
        <p:spPr>
          <a:xfrm>
            <a:off x="179512" y="980728"/>
            <a:ext cx="3024336" cy="578882"/>
          </a:xfrm>
          <a:prstGeom prst="round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altLang="zh-CN" sz="2800" dirty="0" smtClean="0">
                <a:solidFill>
                  <a:schemeClr val="bg1"/>
                </a:solidFill>
                <a:ea typeface="Tahoma" pitchFamily="34" charset="0"/>
                <a:cs typeface="Tahoma" pitchFamily="34" charset="0"/>
              </a:rPr>
              <a:t>Service Provider</a:t>
            </a:r>
            <a:endParaRPr lang="zh-CN" altLang="en-US" sz="2800" dirty="0" smtClean="0">
              <a:solidFill>
                <a:schemeClr val="bg1"/>
              </a:solidFill>
              <a:ea typeface="微软雅黑" pitchFamily="34" charset="-122"/>
              <a:cs typeface="Tahoma" pitchFamily="34" charset="0"/>
            </a:endParaRPr>
          </a:p>
        </p:txBody>
      </p:sp>
      <p:sp>
        <p:nvSpPr>
          <p:cNvPr id="6" name="TextBox 5"/>
          <p:cNvSpPr txBox="1"/>
          <p:nvPr/>
        </p:nvSpPr>
        <p:spPr>
          <a:xfrm>
            <a:off x="6876256" y="980728"/>
            <a:ext cx="1872208" cy="52322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altLang="zh-CN" sz="2800" dirty="0" smtClean="0">
                <a:solidFill>
                  <a:schemeClr val="bg1"/>
                </a:solidFill>
                <a:ea typeface="Tahoma" pitchFamily="34" charset="0"/>
                <a:cs typeface="Tahoma" pitchFamily="34" charset="0"/>
              </a:rPr>
              <a:t>Distributor</a:t>
            </a:r>
            <a:endParaRPr lang="zh-CN" altLang="en-US" sz="2800" dirty="0">
              <a:solidFill>
                <a:schemeClr val="bg1"/>
              </a:solidFill>
              <a:ea typeface="微软雅黑" pitchFamily="34" charset="-122"/>
              <a:cs typeface="Tahoma" pitchFamily="34" charset="0"/>
            </a:endParaRPr>
          </a:p>
        </p:txBody>
      </p:sp>
      <p:sp>
        <p:nvSpPr>
          <p:cNvPr id="7" name="TextBox 6"/>
          <p:cNvSpPr txBox="1"/>
          <p:nvPr/>
        </p:nvSpPr>
        <p:spPr>
          <a:xfrm>
            <a:off x="3275856" y="4365104"/>
            <a:ext cx="169168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altLang="zh-CN" sz="2800" dirty="0" smtClean="0">
                <a:solidFill>
                  <a:schemeClr val="bg1"/>
                </a:solidFill>
                <a:ea typeface="Tahoma" pitchFamily="34" charset="0"/>
                <a:cs typeface="Tahoma" pitchFamily="34" charset="0"/>
              </a:rPr>
              <a:t>Customer</a:t>
            </a:r>
            <a:endParaRPr lang="zh-CN" altLang="en-US" sz="2800" dirty="0" smtClean="0">
              <a:solidFill>
                <a:schemeClr val="bg1"/>
              </a:solidFill>
              <a:ea typeface="微软雅黑" pitchFamily="34" charset="-122"/>
              <a:cs typeface="Tahoma" pitchFamily="34" charset="0"/>
            </a:endParaRPr>
          </a:p>
        </p:txBody>
      </p:sp>
      <p:cxnSp>
        <p:nvCxnSpPr>
          <p:cNvPr id="8" name="直接箭头连接符 7"/>
          <p:cNvCxnSpPr/>
          <p:nvPr/>
        </p:nvCxnSpPr>
        <p:spPr>
          <a:xfrm>
            <a:off x="3491880" y="1196752"/>
            <a:ext cx="3240360" cy="1588"/>
          </a:xfrm>
          <a:prstGeom prst="straightConnector1">
            <a:avLst/>
          </a:prstGeom>
          <a:ln w="76200">
            <a:solidFill>
              <a:schemeClr val="tx2">
                <a:lumMod val="60000"/>
                <a:lumOff val="40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491880" y="745635"/>
            <a:ext cx="3096852" cy="646331"/>
          </a:xfrm>
          <a:prstGeom prst="rect">
            <a:avLst/>
          </a:prstGeom>
          <a:noFill/>
        </p:spPr>
        <p:txBody>
          <a:bodyPr wrap="square" rtlCol="0">
            <a:spAutoFit/>
          </a:bodyPr>
          <a:lstStyle/>
          <a:p>
            <a:r>
              <a:rPr lang="en-US" altLang="zh-CN" b="1" smtClean="0">
                <a:ea typeface="微软雅黑" pitchFamily="34" charset="-122"/>
                <a:cs typeface="Tahoma" pitchFamily="34" charset="0"/>
              </a:rPr>
              <a:t>PO/AutoP URL /Address…</a:t>
            </a:r>
            <a:endParaRPr lang="en-US" altLang="zh-CN" b="1" dirty="0" smtClean="0">
              <a:ea typeface="微软雅黑" pitchFamily="34" charset="-122"/>
              <a:cs typeface="Tahoma" pitchFamily="34" charset="0"/>
            </a:endParaRPr>
          </a:p>
          <a:p>
            <a:endParaRPr lang="en-US" altLang="zh-CN" b="1" dirty="0" smtClean="0">
              <a:ea typeface="微软雅黑" pitchFamily="34" charset="-122"/>
              <a:cs typeface="Tahoma" pitchFamily="34" charset="0"/>
            </a:endParaRPr>
          </a:p>
        </p:txBody>
      </p:sp>
      <p:sp>
        <p:nvSpPr>
          <p:cNvPr id="13" name="TextBox 12"/>
          <p:cNvSpPr txBox="1"/>
          <p:nvPr/>
        </p:nvSpPr>
        <p:spPr>
          <a:xfrm>
            <a:off x="6300192" y="1637838"/>
            <a:ext cx="2880320" cy="369332"/>
          </a:xfrm>
          <a:prstGeom prst="rect">
            <a:avLst/>
          </a:prstGeom>
          <a:noFill/>
        </p:spPr>
        <p:txBody>
          <a:bodyPr wrap="square" rtlCol="0">
            <a:spAutoFit/>
          </a:bodyPr>
          <a:lstStyle/>
          <a:p>
            <a:r>
              <a:rPr lang="en-US" altLang="zh-CN" b="1" dirty="0" smtClean="0">
                <a:ea typeface="微软雅黑" pitchFamily="34" charset="-122"/>
                <a:cs typeface="Tahoma" pitchFamily="34" charset="0"/>
              </a:rPr>
              <a:t>Unpack + Configure + Pack</a:t>
            </a:r>
            <a:endParaRPr lang="zh-CN" altLang="en-US" b="1" dirty="0">
              <a:ea typeface="微软雅黑" pitchFamily="34" charset="-122"/>
              <a:cs typeface="Tahoma" pitchFamily="34" charset="0"/>
            </a:endParaRPr>
          </a:p>
        </p:txBody>
      </p:sp>
      <p:cxnSp>
        <p:nvCxnSpPr>
          <p:cNvPr id="14" name="直接箭头连接符 13"/>
          <p:cNvCxnSpPr/>
          <p:nvPr/>
        </p:nvCxnSpPr>
        <p:spPr>
          <a:xfrm rot="5400000">
            <a:off x="4427984" y="2132856"/>
            <a:ext cx="2232248" cy="2232248"/>
          </a:xfrm>
          <a:prstGeom prst="straightConnector1">
            <a:avLst/>
          </a:prstGeom>
          <a:ln w="76200">
            <a:solidFill>
              <a:schemeClr val="accent3"/>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759624" y="3068960"/>
            <a:ext cx="1656692" cy="369332"/>
          </a:xfrm>
          <a:prstGeom prst="rect">
            <a:avLst/>
          </a:prstGeom>
          <a:noFill/>
        </p:spPr>
        <p:txBody>
          <a:bodyPr wrap="square" rtlCol="0">
            <a:spAutoFit/>
          </a:bodyPr>
          <a:lstStyle/>
          <a:p>
            <a:r>
              <a:rPr lang="en-US" altLang="zh-CN" b="1" smtClean="0">
                <a:ea typeface="微软雅黑" pitchFamily="34" charset="-122"/>
                <a:cs typeface="Tahoma" pitchFamily="34" charset="0"/>
              </a:rPr>
              <a:t>Ship Phones</a:t>
            </a:r>
            <a:endParaRPr lang="zh-CN" altLang="en-US" b="1" dirty="0">
              <a:ea typeface="微软雅黑" pitchFamily="34" charset="-122"/>
              <a:cs typeface="Tahoma" pitchFamily="34" charset="0"/>
            </a:endParaRPr>
          </a:p>
        </p:txBody>
      </p:sp>
      <p:cxnSp>
        <p:nvCxnSpPr>
          <p:cNvPr id="19" name="直接箭头连接符 18"/>
          <p:cNvCxnSpPr/>
          <p:nvPr/>
        </p:nvCxnSpPr>
        <p:spPr>
          <a:xfrm rot="16200000" flipV="1">
            <a:off x="1619672" y="2060848"/>
            <a:ext cx="2592288" cy="1872208"/>
          </a:xfrm>
          <a:prstGeom prst="straightConnector1">
            <a:avLst/>
          </a:prstGeom>
          <a:ln w="76200">
            <a:solidFill>
              <a:srgbClr val="DA444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43608" y="2924944"/>
            <a:ext cx="3384376" cy="369332"/>
          </a:xfrm>
          <a:prstGeom prst="rect">
            <a:avLst/>
          </a:prstGeom>
          <a:noFill/>
        </p:spPr>
        <p:txBody>
          <a:bodyPr wrap="square" rtlCol="0">
            <a:spAutoFit/>
          </a:bodyPr>
          <a:lstStyle/>
          <a:p>
            <a:r>
              <a:rPr lang="en-US" altLang="zh-CN" b="1" smtClean="0">
                <a:ea typeface="微软雅黑" pitchFamily="34" charset="-122"/>
                <a:cs typeface="Tahoma" pitchFamily="34" charset="0"/>
              </a:rPr>
              <a:t>Purchase Order</a:t>
            </a:r>
            <a:endParaRPr lang="zh-CN" altLang="en-US" b="1" dirty="0">
              <a:ea typeface="微软雅黑" pitchFamily="34" charset="-122"/>
              <a:cs typeface="Tahoma" pitchFamily="34" charset="0"/>
            </a:endParaRPr>
          </a:p>
        </p:txBody>
      </p:sp>
      <p:sp>
        <p:nvSpPr>
          <p:cNvPr id="15" name="矩形 14"/>
          <p:cNvSpPr/>
          <p:nvPr/>
        </p:nvSpPr>
        <p:spPr>
          <a:xfrm>
            <a:off x="6300192" y="1570476"/>
            <a:ext cx="2736304"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图示 9"/>
          <p:cNvGraphicFramePr/>
          <p:nvPr>
            <p:extLst>
              <p:ext uri="{D42A27DB-BD31-4B8C-83A1-F6EECF244321}">
                <p14:modId xmlns:p14="http://schemas.microsoft.com/office/powerpoint/2010/main" val="1556153969"/>
              </p:ext>
            </p:extLst>
          </p:nvPr>
        </p:nvGraphicFramePr>
        <p:xfrm>
          <a:off x="1187624" y="4960332"/>
          <a:ext cx="7488832" cy="1565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48</a:t>
            </a:fld>
            <a:endParaRPr lang="zh-CN" altLang="en-US"/>
          </a:p>
        </p:txBody>
      </p:sp>
    </p:spTree>
    <p:extLst>
      <p:ext uri="{BB962C8B-B14F-4D97-AF65-F5344CB8AC3E}">
        <p14:creationId xmlns:p14="http://schemas.microsoft.com/office/powerpoint/2010/main" val="2253038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496" y="74317"/>
            <a:ext cx="6984776" cy="553998"/>
          </a:xfrm>
          <a:prstGeom prst="rect">
            <a:avLst/>
          </a:prstGeom>
          <a:noFill/>
        </p:spPr>
        <p:txBody>
          <a:bodyPr wrap="square" rtlCol="0">
            <a:spAutoFit/>
          </a:bodyPr>
          <a:lstStyle/>
          <a:p>
            <a:r>
              <a:rPr lang="en-US" altLang="zh-CN" sz="2400" b="1" dirty="0" smtClean="0">
                <a:solidFill>
                  <a:schemeClr val="bg1"/>
                </a:solidFill>
                <a:ea typeface="Tahoma" pitchFamily="34" charset="0"/>
                <a:cs typeface="Tahoma" pitchFamily="34" charset="0"/>
              </a:rPr>
              <a:t>  </a:t>
            </a:r>
            <a:r>
              <a:rPr lang="en-US" altLang="zh-CN" sz="3000" b="1" dirty="0" smtClean="0">
                <a:solidFill>
                  <a:schemeClr val="bg1"/>
                </a:solidFill>
                <a:latin typeface="Tahoma" pitchFamily="34" charset="0"/>
                <a:ea typeface="黑体" pitchFamily="2" charset="-122"/>
                <a:cs typeface="Tahoma" pitchFamily="34" charset="0"/>
              </a:rPr>
              <a:t>Yealink </a:t>
            </a:r>
            <a:r>
              <a:rPr lang="en-US" altLang="zh-CN" sz="3000" b="1" dirty="0">
                <a:solidFill>
                  <a:schemeClr val="bg1"/>
                </a:solidFill>
                <a:latin typeface="Tahoma" pitchFamily="34" charset="0"/>
                <a:ea typeface="黑体" pitchFamily="2" charset="-122"/>
                <a:cs typeface="Tahoma" pitchFamily="34" charset="0"/>
              </a:rPr>
              <a:t>Perfect Solution </a:t>
            </a:r>
          </a:p>
        </p:txBody>
      </p:sp>
      <p:pic>
        <p:nvPicPr>
          <p:cNvPr id="125955" name="Picture 3"/>
          <p:cNvPicPr>
            <a:picLocks noChangeAspect="1" noChangeArrowheads="1"/>
          </p:cNvPicPr>
          <p:nvPr/>
        </p:nvPicPr>
        <p:blipFill>
          <a:blip r:embed="rId3" cstate="print"/>
          <a:srcRect/>
          <a:stretch>
            <a:fillRect/>
          </a:stretch>
        </p:blipFill>
        <p:spPr bwMode="auto">
          <a:xfrm>
            <a:off x="283453" y="771966"/>
            <a:ext cx="8721109" cy="5616624"/>
          </a:xfrm>
          <a:prstGeom prst="rect">
            <a:avLst/>
          </a:prstGeom>
          <a:noFill/>
          <a:ln w="9525">
            <a:noFill/>
            <a:miter lim="800000"/>
            <a:headEnd/>
            <a:tailEnd/>
          </a:ln>
        </p:spPr>
      </p:pic>
      <p:sp>
        <p:nvSpPr>
          <p:cNvPr id="13" name="TextBox 12"/>
          <p:cNvSpPr txBox="1"/>
          <p:nvPr/>
        </p:nvSpPr>
        <p:spPr>
          <a:xfrm>
            <a:off x="251520" y="910461"/>
            <a:ext cx="8568952"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altLang="zh-CN" sz="3600" b="1" dirty="0" smtClean="0">
                <a:solidFill>
                  <a:schemeClr val="tx1"/>
                </a:solidFill>
                <a:ea typeface="Tahoma" pitchFamily="34" charset="0"/>
                <a:cs typeface="Tahoma" pitchFamily="34" charset="0"/>
              </a:rPr>
              <a:t>Redirection &amp; </a:t>
            </a:r>
            <a:r>
              <a:rPr lang="en-US" altLang="zh-CN" sz="3600" b="1" smtClean="0">
                <a:solidFill>
                  <a:schemeClr val="tx1"/>
                </a:solidFill>
                <a:ea typeface="Tahoma" pitchFamily="34" charset="0"/>
                <a:cs typeface="Tahoma" pitchFamily="34" charset="0"/>
              </a:rPr>
              <a:t>Provisioning Service</a:t>
            </a:r>
            <a:endParaRPr lang="en-US" altLang="zh-CN" sz="2400" b="1" dirty="0" smtClean="0">
              <a:solidFill>
                <a:schemeClr val="tx1"/>
              </a:solidFill>
              <a:ea typeface="Tahoma" pitchFamily="34" charset="0"/>
              <a:cs typeface="Tahoma" pitchFamily="34" charset="0"/>
            </a:endParaRPr>
          </a:p>
        </p:txBody>
      </p:sp>
      <p:cxnSp>
        <p:nvCxnSpPr>
          <p:cNvPr id="8" name="直接箭头连接符 7"/>
          <p:cNvCxnSpPr/>
          <p:nvPr/>
        </p:nvCxnSpPr>
        <p:spPr>
          <a:xfrm>
            <a:off x="5036610" y="2907769"/>
            <a:ext cx="1191574" cy="0"/>
          </a:xfrm>
          <a:prstGeom prst="straightConnector1">
            <a:avLst/>
          </a:prstGeom>
          <a:ln w="25400">
            <a:solidFill>
              <a:srgbClr val="FFFF00"/>
            </a:solidFill>
            <a:tailEnd type="oval"/>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65" name="直接箭头连接符 64"/>
          <p:cNvCxnSpPr/>
          <p:nvPr/>
        </p:nvCxnSpPr>
        <p:spPr>
          <a:xfrm>
            <a:off x="5036611" y="3000959"/>
            <a:ext cx="1335590" cy="239715"/>
          </a:xfrm>
          <a:prstGeom prst="straightConnector1">
            <a:avLst/>
          </a:prstGeom>
          <a:ln w="25400">
            <a:solidFill>
              <a:srgbClr val="FFFF00"/>
            </a:solidFill>
            <a:tailEnd type="oval"/>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66" name="直接箭头连接符 65"/>
          <p:cNvCxnSpPr>
            <a:stCxn id="56" idx="2"/>
          </p:cNvCxnSpPr>
          <p:nvPr/>
        </p:nvCxnSpPr>
        <p:spPr>
          <a:xfrm>
            <a:off x="5036611" y="3147484"/>
            <a:ext cx="1479605" cy="432794"/>
          </a:xfrm>
          <a:prstGeom prst="straightConnector1">
            <a:avLst/>
          </a:prstGeom>
          <a:ln w="25400">
            <a:solidFill>
              <a:srgbClr val="FFFF00"/>
            </a:solidFill>
            <a:tailEnd type="oval"/>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67" name="直接箭头连接符 66"/>
          <p:cNvCxnSpPr/>
          <p:nvPr/>
        </p:nvCxnSpPr>
        <p:spPr>
          <a:xfrm>
            <a:off x="5007050" y="3300457"/>
            <a:ext cx="2013222" cy="1424687"/>
          </a:xfrm>
          <a:prstGeom prst="straightConnector1">
            <a:avLst/>
          </a:prstGeom>
          <a:ln w="25400">
            <a:solidFill>
              <a:srgbClr val="FFFF00"/>
            </a:solidFill>
            <a:tailEnd type="oval"/>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68" name="直接箭头连接符 67"/>
          <p:cNvCxnSpPr/>
          <p:nvPr/>
        </p:nvCxnSpPr>
        <p:spPr>
          <a:xfrm>
            <a:off x="4908601" y="3194664"/>
            <a:ext cx="128010" cy="1530480"/>
          </a:xfrm>
          <a:prstGeom prst="straightConnector1">
            <a:avLst/>
          </a:prstGeom>
          <a:ln w="25400">
            <a:solidFill>
              <a:srgbClr val="FFFF00"/>
            </a:solidFill>
            <a:tailEnd type="oval"/>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69" name="直接箭头连接符 68"/>
          <p:cNvCxnSpPr/>
          <p:nvPr/>
        </p:nvCxnSpPr>
        <p:spPr>
          <a:xfrm flipH="1">
            <a:off x="4355976" y="3194664"/>
            <a:ext cx="450965" cy="694311"/>
          </a:xfrm>
          <a:prstGeom prst="straightConnector1">
            <a:avLst/>
          </a:prstGeom>
          <a:ln w="25400">
            <a:solidFill>
              <a:srgbClr val="FFFF00"/>
            </a:solidFill>
            <a:tailEnd type="oval"/>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0" name="直接箭头连接符 69"/>
          <p:cNvCxnSpPr/>
          <p:nvPr/>
        </p:nvCxnSpPr>
        <p:spPr>
          <a:xfrm flipV="1">
            <a:off x="2867691" y="2420888"/>
            <a:ext cx="984229" cy="910189"/>
          </a:xfrm>
          <a:prstGeom prst="straightConnector1">
            <a:avLst/>
          </a:prstGeom>
          <a:ln w="25400">
            <a:solidFill>
              <a:srgbClr val="FFFF00"/>
            </a:solidFill>
            <a:tailEnd type="oval"/>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1" name="直接箭头连接符 70"/>
          <p:cNvCxnSpPr/>
          <p:nvPr/>
        </p:nvCxnSpPr>
        <p:spPr>
          <a:xfrm>
            <a:off x="2745303" y="3389920"/>
            <a:ext cx="962601" cy="1191208"/>
          </a:xfrm>
          <a:prstGeom prst="straightConnector1">
            <a:avLst/>
          </a:prstGeom>
          <a:ln w="25400">
            <a:solidFill>
              <a:srgbClr val="FFFF00"/>
            </a:solidFill>
            <a:tailEnd type="oval"/>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2" name="直接箭头连接符 71"/>
          <p:cNvCxnSpPr/>
          <p:nvPr/>
        </p:nvCxnSpPr>
        <p:spPr>
          <a:xfrm flipH="1" flipV="1">
            <a:off x="1835696" y="2807627"/>
            <a:ext cx="928322" cy="482579"/>
          </a:xfrm>
          <a:prstGeom prst="straightConnector1">
            <a:avLst/>
          </a:prstGeom>
          <a:ln w="25400">
            <a:solidFill>
              <a:srgbClr val="FFFF00"/>
            </a:solidFill>
            <a:tailEnd type="oval"/>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3" name="直接箭头连接符 72"/>
          <p:cNvCxnSpPr/>
          <p:nvPr/>
        </p:nvCxnSpPr>
        <p:spPr>
          <a:xfrm flipV="1">
            <a:off x="2660346" y="2807627"/>
            <a:ext cx="327478" cy="460885"/>
          </a:xfrm>
          <a:prstGeom prst="straightConnector1">
            <a:avLst/>
          </a:prstGeom>
          <a:ln w="25400">
            <a:solidFill>
              <a:srgbClr val="FFFF00"/>
            </a:solidFill>
            <a:tailEnd type="oval"/>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4" name="直接箭头连接符 73"/>
          <p:cNvCxnSpPr/>
          <p:nvPr/>
        </p:nvCxnSpPr>
        <p:spPr>
          <a:xfrm>
            <a:off x="2660346" y="3312626"/>
            <a:ext cx="699459" cy="1844566"/>
          </a:xfrm>
          <a:prstGeom prst="straightConnector1">
            <a:avLst/>
          </a:prstGeom>
          <a:ln w="25400">
            <a:solidFill>
              <a:srgbClr val="FFFF00"/>
            </a:solidFill>
            <a:tailEnd type="oval"/>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2" name="组合 2"/>
          <p:cNvGrpSpPr>
            <a:grpSpLocks/>
          </p:cNvGrpSpPr>
          <p:nvPr/>
        </p:nvGrpSpPr>
        <p:grpSpPr bwMode="auto">
          <a:xfrm>
            <a:off x="2051720" y="2807628"/>
            <a:ext cx="1313309" cy="1226567"/>
            <a:chOff x="5935663" y="457201"/>
            <a:chExt cx="1457887" cy="1299257"/>
          </a:xfrm>
        </p:grpSpPr>
        <p:grpSp>
          <p:nvGrpSpPr>
            <p:cNvPr id="3" name="Group 35"/>
            <p:cNvGrpSpPr>
              <a:grpSpLocks/>
            </p:cNvGrpSpPr>
            <p:nvPr/>
          </p:nvGrpSpPr>
          <p:grpSpPr bwMode="auto">
            <a:xfrm>
              <a:off x="6286500" y="457200"/>
              <a:ext cx="838200" cy="1044073"/>
              <a:chOff x="2834" y="2914"/>
              <a:chExt cx="728" cy="961"/>
            </a:xfrm>
          </p:grpSpPr>
          <p:pic>
            <p:nvPicPr>
              <p:cNvPr id="43" name="Picture 36" descr="server"/>
              <p:cNvPicPr>
                <a:picLocks noChangeAspect="1" noChangeArrowheads="1"/>
              </p:cNvPicPr>
              <p:nvPr/>
            </p:nvPicPr>
            <p:blipFill>
              <a:blip r:embed="rId4" cstate="print">
                <a:clrChange>
                  <a:clrFrom>
                    <a:srgbClr val="08369A"/>
                  </a:clrFrom>
                  <a:clrTo>
                    <a:srgbClr val="08369A">
                      <a:alpha val="0"/>
                    </a:srgbClr>
                  </a:clrTo>
                </a:clrChange>
              </a:blip>
              <a:srcRect/>
              <a:stretch>
                <a:fillRect/>
              </a:stretch>
            </p:blipFill>
            <p:spPr bwMode="auto">
              <a:xfrm>
                <a:off x="2834" y="2914"/>
                <a:ext cx="728" cy="961"/>
              </a:xfrm>
              <a:prstGeom prst="rect">
                <a:avLst/>
              </a:prstGeom>
              <a:ln>
                <a:noFill/>
              </a:ln>
              <a:effectLst>
                <a:outerShdw blurRad="139700" dist="12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37" descr="database"/>
              <p:cNvPicPr>
                <a:picLocks noChangeAspect="1" noChangeArrowheads="1"/>
              </p:cNvPicPr>
              <p:nvPr/>
            </p:nvPicPr>
            <p:blipFill>
              <a:blip r:embed="rId5" cstate="print">
                <a:clrChange>
                  <a:clrFrom>
                    <a:srgbClr val="08369A"/>
                  </a:clrFrom>
                  <a:clrTo>
                    <a:srgbClr val="08369A">
                      <a:alpha val="0"/>
                    </a:srgbClr>
                  </a:clrTo>
                </a:clrChange>
              </a:blip>
              <a:srcRect/>
              <a:stretch>
                <a:fillRect/>
              </a:stretch>
            </p:blipFill>
            <p:spPr bwMode="auto">
              <a:xfrm>
                <a:off x="3184" y="3490"/>
                <a:ext cx="321" cy="3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38" descr="database"/>
              <p:cNvPicPr>
                <a:picLocks noChangeAspect="1" noChangeArrowheads="1"/>
              </p:cNvPicPr>
              <p:nvPr/>
            </p:nvPicPr>
            <p:blipFill>
              <a:blip r:embed="rId5" cstate="print">
                <a:clrChange>
                  <a:clrFrom>
                    <a:srgbClr val="08369A"/>
                  </a:clrFrom>
                  <a:clrTo>
                    <a:srgbClr val="08369A">
                      <a:alpha val="0"/>
                    </a:srgbClr>
                  </a:clrTo>
                </a:clrChange>
              </a:blip>
              <a:srcRect/>
              <a:stretch>
                <a:fillRect/>
              </a:stretch>
            </p:blipFill>
            <p:spPr bwMode="auto">
              <a:xfrm>
                <a:off x="3184" y="3154"/>
                <a:ext cx="321" cy="3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Line 39"/>
              <p:cNvSpPr>
                <a:spLocks noChangeShapeType="1"/>
              </p:cNvSpPr>
              <p:nvPr/>
            </p:nvSpPr>
            <p:spPr bwMode="auto">
              <a:xfrm>
                <a:off x="3314" y="3442"/>
                <a:ext cx="2" cy="144"/>
              </a:xfrm>
              <a:prstGeom prst="line">
                <a:avLst/>
              </a:prstGeom>
              <a:noFill/>
              <a:ln w="28575">
                <a:solidFill>
                  <a:srgbClr val="B4282E"/>
                </a:solidFill>
                <a:prstDash val="sysDot"/>
                <a:round/>
                <a:headEnd/>
                <a:tailEnd/>
              </a:ln>
            </p:spPr>
            <p:txBody>
              <a:bodyPr anchor="ctr"/>
              <a:lstStyle/>
              <a:p>
                <a:endParaRPr lang="en-US">
                  <a:ea typeface="Tahoma" pitchFamily="34" charset="0"/>
                  <a:cs typeface="Tahoma" pitchFamily="34" charset="0"/>
                </a:endParaRPr>
              </a:p>
            </p:txBody>
          </p:sp>
        </p:grpSp>
        <p:pic>
          <p:nvPicPr>
            <p:cNvPr id="42" name="Picture 13"/>
            <p:cNvPicPr>
              <a:picLocks noChangeAspect="1" noChangeArrowheads="1"/>
            </p:cNvPicPr>
            <p:nvPr/>
          </p:nvPicPr>
          <p:blipFill>
            <a:blip r:embed="rId6" cstate="print"/>
            <a:srcRect/>
            <a:stretch>
              <a:fillRect/>
            </a:stretch>
          </p:blipFill>
          <p:spPr bwMode="auto">
            <a:xfrm>
              <a:off x="5935663" y="1448807"/>
              <a:ext cx="1457887" cy="307651"/>
            </a:xfrm>
            <a:prstGeom prst="rect">
              <a:avLst/>
            </a:prstGeom>
            <a:noFill/>
            <a:ln w="9525">
              <a:noFill/>
              <a:miter lim="800000"/>
              <a:headEnd/>
              <a:tailEnd/>
            </a:ln>
          </p:spPr>
        </p:pic>
      </p:grpSp>
      <p:cxnSp>
        <p:nvCxnSpPr>
          <p:cNvPr id="75" name="直接箭头连接符 74"/>
          <p:cNvCxnSpPr/>
          <p:nvPr/>
        </p:nvCxnSpPr>
        <p:spPr>
          <a:xfrm flipH="1" flipV="1">
            <a:off x="3995936" y="2708920"/>
            <a:ext cx="811005" cy="277535"/>
          </a:xfrm>
          <a:prstGeom prst="straightConnector1">
            <a:avLst/>
          </a:prstGeom>
          <a:ln w="25400">
            <a:solidFill>
              <a:srgbClr val="FFFF00"/>
            </a:solidFill>
            <a:tailEnd type="oval"/>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4" name="组合 2"/>
          <p:cNvGrpSpPr>
            <a:grpSpLocks/>
          </p:cNvGrpSpPr>
          <p:nvPr/>
        </p:nvGrpSpPr>
        <p:grpSpPr bwMode="auto">
          <a:xfrm>
            <a:off x="4191079" y="2579269"/>
            <a:ext cx="1313309" cy="1226567"/>
            <a:chOff x="5935663" y="457201"/>
            <a:chExt cx="1457887" cy="1299257"/>
          </a:xfrm>
        </p:grpSpPr>
        <p:grpSp>
          <p:nvGrpSpPr>
            <p:cNvPr id="6" name="Group 35"/>
            <p:cNvGrpSpPr>
              <a:grpSpLocks/>
            </p:cNvGrpSpPr>
            <p:nvPr/>
          </p:nvGrpSpPr>
          <p:grpSpPr bwMode="auto">
            <a:xfrm>
              <a:off x="6286500" y="457200"/>
              <a:ext cx="838200" cy="1044073"/>
              <a:chOff x="2834" y="2914"/>
              <a:chExt cx="728" cy="961"/>
            </a:xfrm>
          </p:grpSpPr>
          <p:pic>
            <p:nvPicPr>
              <p:cNvPr id="54" name="Picture 36" descr="server"/>
              <p:cNvPicPr>
                <a:picLocks noChangeAspect="1" noChangeArrowheads="1"/>
              </p:cNvPicPr>
              <p:nvPr/>
            </p:nvPicPr>
            <p:blipFill>
              <a:blip r:embed="rId4" cstate="print">
                <a:clrChange>
                  <a:clrFrom>
                    <a:srgbClr val="08369A"/>
                  </a:clrFrom>
                  <a:clrTo>
                    <a:srgbClr val="08369A">
                      <a:alpha val="0"/>
                    </a:srgbClr>
                  </a:clrTo>
                </a:clrChange>
              </a:blip>
              <a:srcRect/>
              <a:stretch>
                <a:fillRect/>
              </a:stretch>
            </p:blipFill>
            <p:spPr bwMode="auto">
              <a:xfrm>
                <a:off x="2834" y="2914"/>
                <a:ext cx="728" cy="961"/>
              </a:xfrm>
              <a:prstGeom prst="rect">
                <a:avLst/>
              </a:prstGeom>
              <a:ln>
                <a:noFill/>
              </a:ln>
              <a:effectLst>
                <a:outerShdw blurRad="139700" dist="12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37" descr="database"/>
              <p:cNvPicPr>
                <a:picLocks noChangeAspect="1" noChangeArrowheads="1"/>
              </p:cNvPicPr>
              <p:nvPr/>
            </p:nvPicPr>
            <p:blipFill>
              <a:blip r:embed="rId5" cstate="print">
                <a:clrChange>
                  <a:clrFrom>
                    <a:srgbClr val="08369A"/>
                  </a:clrFrom>
                  <a:clrTo>
                    <a:srgbClr val="08369A">
                      <a:alpha val="0"/>
                    </a:srgbClr>
                  </a:clrTo>
                </a:clrChange>
              </a:blip>
              <a:srcRect/>
              <a:stretch>
                <a:fillRect/>
              </a:stretch>
            </p:blipFill>
            <p:spPr bwMode="auto">
              <a:xfrm>
                <a:off x="3184" y="3490"/>
                <a:ext cx="321" cy="3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38" descr="database"/>
              <p:cNvPicPr>
                <a:picLocks noChangeAspect="1" noChangeArrowheads="1"/>
              </p:cNvPicPr>
              <p:nvPr/>
            </p:nvPicPr>
            <p:blipFill>
              <a:blip r:embed="rId5" cstate="print">
                <a:clrChange>
                  <a:clrFrom>
                    <a:srgbClr val="08369A"/>
                  </a:clrFrom>
                  <a:clrTo>
                    <a:srgbClr val="08369A">
                      <a:alpha val="0"/>
                    </a:srgbClr>
                  </a:clrTo>
                </a:clrChange>
              </a:blip>
              <a:srcRect/>
              <a:stretch>
                <a:fillRect/>
              </a:stretch>
            </p:blipFill>
            <p:spPr bwMode="auto">
              <a:xfrm>
                <a:off x="3184" y="3154"/>
                <a:ext cx="321" cy="3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Line 39"/>
              <p:cNvSpPr>
                <a:spLocks noChangeShapeType="1"/>
              </p:cNvSpPr>
              <p:nvPr/>
            </p:nvSpPr>
            <p:spPr bwMode="auto">
              <a:xfrm>
                <a:off x="3314" y="3442"/>
                <a:ext cx="2" cy="144"/>
              </a:xfrm>
              <a:prstGeom prst="line">
                <a:avLst/>
              </a:prstGeom>
              <a:noFill/>
              <a:ln w="28575">
                <a:solidFill>
                  <a:srgbClr val="B4282E"/>
                </a:solidFill>
                <a:prstDash val="sysDot"/>
                <a:round/>
                <a:headEnd/>
                <a:tailEnd/>
              </a:ln>
            </p:spPr>
            <p:txBody>
              <a:bodyPr anchor="ctr"/>
              <a:lstStyle/>
              <a:p>
                <a:endParaRPr lang="en-US">
                  <a:ea typeface="Tahoma" pitchFamily="34" charset="0"/>
                  <a:cs typeface="Tahoma" pitchFamily="34" charset="0"/>
                </a:endParaRPr>
              </a:p>
            </p:txBody>
          </p:sp>
        </p:grpSp>
        <p:pic>
          <p:nvPicPr>
            <p:cNvPr id="53" name="Picture 13"/>
            <p:cNvPicPr>
              <a:picLocks noChangeAspect="1" noChangeArrowheads="1"/>
            </p:cNvPicPr>
            <p:nvPr/>
          </p:nvPicPr>
          <p:blipFill>
            <a:blip r:embed="rId6" cstate="print"/>
            <a:srcRect/>
            <a:stretch>
              <a:fillRect/>
            </a:stretch>
          </p:blipFill>
          <p:spPr bwMode="auto">
            <a:xfrm>
              <a:off x="5935663" y="1448807"/>
              <a:ext cx="1457887" cy="307651"/>
            </a:xfrm>
            <a:prstGeom prst="rect">
              <a:avLst/>
            </a:prstGeom>
            <a:noFill/>
            <a:ln w="9525">
              <a:noFill/>
              <a:miter lim="800000"/>
              <a:headEnd/>
              <a:tailEnd/>
            </a:ln>
          </p:spPr>
        </p:pic>
      </p:grpSp>
      <p:sp>
        <p:nvSpPr>
          <p:cNvPr id="31" name="TextBox 30"/>
          <p:cNvSpPr txBox="1"/>
          <p:nvPr/>
        </p:nvSpPr>
        <p:spPr>
          <a:xfrm>
            <a:off x="1314553" y="5631631"/>
            <a:ext cx="6984776" cy="707886"/>
          </a:xfrm>
          <a:prstGeom prst="rect">
            <a:avLst/>
          </a:prstGeom>
          <a:noFill/>
        </p:spPr>
        <p:txBody>
          <a:bodyPr wrap="square" rtlCol="0">
            <a:spAutoFit/>
          </a:bodyPr>
          <a:lstStyle/>
          <a:p>
            <a:pPr algn="ctr"/>
            <a:r>
              <a:rPr lang="en-US" altLang="zh-CN" sz="4000" b="1" smtClean="0">
                <a:ea typeface="Tahoma" pitchFamily="34" charset="0"/>
                <a:cs typeface="Tahoma" pitchFamily="34" charset="0"/>
              </a:rPr>
              <a:t>Hosted cloud servers</a:t>
            </a:r>
            <a:endParaRPr lang="en-US" altLang="zh-CN" sz="4000" b="1" dirty="0" smtClean="0">
              <a:ea typeface="Tahoma" pitchFamily="34" charset="0"/>
              <a:cs typeface="Tahoma" pitchFamily="34" charset="0"/>
            </a:endParaRPr>
          </a:p>
        </p:txBody>
      </p:sp>
      <p:sp>
        <p:nvSpPr>
          <p:cNvPr id="7" name="灯片编号占位符 6"/>
          <p:cNvSpPr>
            <a:spLocks noGrp="1"/>
          </p:cNvSpPr>
          <p:nvPr>
            <p:ph type="sldNum" sz="quarter" idx="12"/>
          </p:nvPr>
        </p:nvSpPr>
        <p:spPr/>
        <p:txBody>
          <a:bodyPr/>
          <a:lstStyle/>
          <a:p>
            <a:pPr>
              <a:defRPr/>
            </a:pPr>
            <a:fld id="{D5D4FDEC-AA91-4597-9177-15074E1FE496}" type="slidenum">
              <a:rPr lang="zh-CN" altLang="en-US" smtClean="0"/>
              <a:pPr>
                <a:defRPr/>
              </a:pPr>
              <a:t>49</a:t>
            </a:fld>
            <a:endParaRPr lang="zh-CN" altLang="en-US"/>
          </a:p>
        </p:txBody>
      </p:sp>
    </p:spTree>
    <p:extLst>
      <p:ext uri="{BB962C8B-B14F-4D97-AF65-F5344CB8AC3E}">
        <p14:creationId xmlns:p14="http://schemas.microsoft.com/office/powerpoint/2010/main" val="2960351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5927" y="1340768"/>
            <a:ext cx="7776864" cy="3967753"/>
          </a:xfrm>
          <a:prstGeom prst="rect">
            <a:avLst/>
          </a:prstGeom>
        </p:spPr>
        <p:txBody>
          <a:bodyPr wrap="square">
            <a:spAutoFit/>
          </a:bodyPr>
          <a:lstStyle/>
          <a:p>
            <a:pPr eaLnBrk="0" hangingPunct="0">
              <a:lnSpc>
                <a:spcPct val="150000"/>
              </a:lnSpc>
              <a:spcBef>
                <a:spcPts val="500"/>
              </a:spcBef>
              <a:buClr>
                <a:srgbClr val="00B050"/>
              </a:buClr>
              <a:buSzPct val="60000"/>
            </a:pPr>
            <a:r>
              <a:rPr lang="en-US" altLang="zh-CN" sz="2200" b="1" dirty="0" smtClean="0">
                <a:latin typeface="Tahoma" pitchFamily="34" charset="0"/>
                <a:ea typeface="Tahoma" pitchFamily="34" charset="0"/>
                <a:cs typeface="Tahoma" pitchFamily="34" charset="0"/>
              </a:rPr>
              <a:t>●  Firmware</a:t>
            </a:r>
          </a:p>
          <a:p>
            <a:pPr eaLnBrk="0" hangingPunct="0">
              <a:lnSpc>
                <a:spcPct val="150000"/>
              </a:lnSpc>
              <a:spcBef>
                <a:spcPts val="500"/>
              </a:spcBef>
              <a:buClr>
                <a:srgbClr val="00B050"/>
              </a:buClr>
              <a:buSzPct val="60000"/>
            </a:pPr>
            <a:r>
              <a:rPr lang="en-US" altLang="zh-CN" sz="2200" b="1" dirty="0" smtClean="0">
                <a:latin typeface="Tahoma" pitchFamily="34" charset="0"/>
                <a:ea typeface="Tahoma" pitchFamily="34" charset="0"/>
                <a:cs typeface="Tahoma" pitchFamily="34" charset="0"/>
              </a:rPr>
              <a:t>●  </a:t>
            </a:r>
            <a:r>
              <a:rPr lang="en-US" altLang="zh-CN" sz="2200" b="1" dirty="0" err="1" smtClean="0">
                <a:latin typeface="Tahoma" pitchFamily="34" charset="0"/>
                <a:ea typeface="Tahoma" pitchFamily="34" charset="0"/>
                <a:cs typeface="Tahoma" pitchFamily="34" charset="0"/>
              </a:rPr>
              <a:t>DataSheet</a:t>
            </a:r>
            <a:endParaRPr lang="en-US" altLang="zh-CN" sz="2200" b="1" dirty="0" smtClean="0">
              <a:latin typeface="Tahoma" pitchFamily="34" charset="0"/>
              <a:ea typeface="Tahoma" pitchFamily="34" charset="0"/>
              <a:cs typeface="Tahoma" pitchFamily="34" charset="0"/>
            </a:endParaRPr>
          </a:p>
          <a:p>
            <a:pPr eaLnBrk="0" hangingPunct="0">
              <a:lnSpc>
                <a:spcPct val="150000"/>
              </a:lnSpc>
              <a:spcBef>
                <a:spcPts val="500"/>
              </a:spcBef>
              <a:buClr>
                <a:srgbClr val="00B050"/>
              </a:buClr>
              <a:buSzPct val="60000"/>
            </a:pPr>
            <a:r>
              <a:rPr lang="en-US" altLang="zh-CN" sz="2200" b="1" dirty="0">
                <a:latin typeface="Tahoma" pitchFamily="34" charset="0"/>
                <a:ea typeface="Tahoma" pitchFamily="34" charset="0"/>
                <a:cs typeface="Tahoma" pitchFamily="34" charset="0"/>
              </a:rPr>
              <a:t>● </a:t>
            </a:r>
            <a:r>
              <a:rPr lang="en-US" altLang="zh-CN" sz="2200" b="1" dirty="0" smtClean="0">
                <a:latin typeface="Tahoma" pitchFamily="34" charset="0"/>
                <a:ea typeface="Tahoma" pitchFamily="34" charset="0"/>
                <a:cs typeface="Tahoma" pitchFamily="34" charset="0"/>
              </a:rPr>
              <a:t> Features manual</a:t>
            </a:r>
          </a:p>
          <a:p>
            <a:pPr eaLnBrk="0" hangingPunct="0">
              <a:lnSpc>
                <a:spcPct val="150000"/>
              </a:lnSpc>
              <a:spcBef>
                <a:spcPts val="500"/>
              </a:spcBef>
              <a:buClr>
                <a:srgbClr val="00B050"/>
              </a:buClr>
              <a:buSzPct val="60000"/>
            </a:pPr>
            <a:r>
              <a:rPr lang="en-US" altLang="zh-CN" sz="2200" b="1" dirty="0" smtClean="0">
                <a:latin typeface="Tahoma" pitchFamily="34" charset="0"/>
                <a:ea typeface="Tahoma" pitchFamily="34" charset="0"/>
                <a:cs typeface="Tahoma" pitchFamily="34" charset="0"/>
              </a:rPr>
              <a:t>…</a:t>
            </a:r>
          </a:p>
          <a:p>
            <a:pPr eaLnBrk="0" hangingPunct="0">
              <a:lnSpc>
                <a:spcPct val="150000"/>
              </a:lnSpc>
              <a:spcBef>
                <a:spcPts val="500"/>
              </a:spcBef>
              <a:buClr>
                <a:srgbClr val="00B050"/>
              </a:buClr>
              <a:buSzPct val="60000"/>
            </a:pPr>
            <a:r>
              <a:rPr lang="en-US" altLang="zh-CN" sz="2200" b="1" dirty="0" smtClean="0">
                <a:latin typeface="Tahoma" pitchFamily="34" charset="0"/>
                <a:ea typeface="Tahoma" pitchFamily="34" charset="0"/>
                <a:cs typeface="Tahoma" pitchFamily="34" charset="0"/>
              </a:rPr>
              <a:t>Download:</a:t>
            </a:r>
          </a:p>
          <a:p>
            <a:pPr eaLnBrk="0" hangingPunct="0">
              <a:lnSpc>
                <a:spcPct val="150000"/>
              </a:lnSpc>
              <a:spcBef>
                <a:spcPts val="500"/>
              </a:spcBef>
              <a:buClr>
                <a:srgbClr val="00B050"/>
              </a:buClr>
              <a:buSzPct val="60000"/>
            </a:pPr>
            <a:r>
              <a:rPr lang="en-US" altLang="zh-CN" sz="2200" dirty="0" smtClean="0">
                <a:latin typeface="Tahoma" pitchFamily="34" charset="0"/>
                <a:ea typeface="Tahoma" pitchFamily="34" charset="0"/>
                <a:cs typeface="Tahoma" pitchFamily="34" charset="0"/>
                <a:hlinkClick r:id="rId3"/>
              </a:rPr>
              <a:t>http</a:t>
            </a:r>
            <a:r>
              <a:rPr lang="en-US" altLang="zh-CN" sz="2200" dirty="0">
                <a:latin typeface="Tahoma" pitchFamily="34" charset="0"/>
                <a:ea typeface="Tahoma" pitchFamily="34" charset="0"/>
                <a:cs typeface="Tahoma" pitchFamily="34" charset="0"/>
                <a:hlinkClick r:id="rId3"/>
              </a:rPr>
              <a:t>://www.yealink.com/SupportDownloadfiles_detail.aspx?ProductsID=61&amp;CateID=184&amp;parentcateid</a:t>
            </a:r>
            <a:r>
              <a:rPr lang="en-US" altLang="zh-CN" sz="2200" dirty="0" smtClean="0">
                <a:latin typeface="Tahoma" pitchFamily="34" charset="0"/>
                <a:ea typeface="Tahoma" pitchFamily="34" charset="0"/>
                <a:cs typeface="Tahoma" pitchFamily="34" charset="0"/>
                <a:hlinkClick r:id="rId3"/>
              </a:rPr>
              <a:t>=</a:t>
            </a:r>
            <a:r>
              <a:rPr lang="en-US" altLang="zh-CN" sz="2200" dirty="0" smtClean="0">
                <a:latin typeface="Tahoma" pitchFamily="34" charset="0"/>
                <a:ea typeface="Tahoma" pitchFamily="34" charset="0"/>
                <a:cs typeface="Tahoma" pitchFamily="34" charset="0"/>
              </a:rPr>
              <a:t> </a:t>
            </a:r>
          </a:p>
        </p:txBody>
      </p:sp>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000" b="1" noProof="0" dirty="0" smtClean="0">
                <a:solidFill>
                  <a:schemeClr val="bg1"/>
                </a:solidFill>
                <a:latin typeface="Tahoma" pitchFamily="34" charset="0"/>
                <a:ea typeface="黑体" pitchFamily="2" charset="-122"/>
                <a:cs typeface="Tahoma" pitchFamily="34" charset="0"/>
              </a:rPr>
              <a:t>Download From Yealink Website</a:t>
            </a:r>
            <a:endParaRPr kumimoji="0" lang="en-US" altLang="zh-CN" sz="3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3" name="灯片编号占位符 2"/>
          <p:cNvSpPr>
            <a:spLocks noGrp="1"/>
          </p:cNvSpPr>
          <p:nvPr>
            <p:ph type="sldNum" sz="quarter" idx="12"/>
          </p:nvPr>
        </p:nvSpPr>
        <p:spPr/>
        <p:txBody>
          <a:bodyPr/>
          <a:lstStyle/>
          <a:p>
            <a:pPr>
              <a:defRPr/>
            </a:pPr>
            <a:fld id="{697FED9D-2B1C-4C7D-8258-53708B199F59}" type="slidenum">
              <a:rPr lang="zh-CN" altLang="en-US" smtClean="0"/>
              <a:pPr>
                <a:defRPr/>
              </a:pPr>
              <a:t>5</a:t>
            </a:fld>
            <a:endParaRPr lang="zh-CN" altLang="en-US"/>
          </a:p>
        </p:txBody>
      </p:sp>
    </p:spTree>
    <p:extLst>
      <p:ext uri="{BB962C8B-B14F-4D97-AF65-F5344CB8AC3E}">
        <p14:creationId xmlns:p14="http://schemas.microsoft.com/office/powerpoint/2010/main" val="12470684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0528" y="116632"/>
            <a:ext cx="4392488" cy="553998"/>
          </a:xfrm>
          <a:prstGeom prst="rect">
            <a:avLst/>
          </a:prstGeom>
          <a:noFill/>
        </p:spPr>
        <p:txBody>
          <a:bodyPr wrap="square" rtlCol="0">
            <a:spAutoFit/>
          </a:bodyPr>
          <a:lstStyle/>
          <a:p>
            <a:r>
              <a:rPr lang="en-US" altLang="zh-CN" sz="2400" b="1" dirty="0" smtClean="0">
                <a:solidFill>
                  <a:schemeClr val="bg1"/>
                </a:solidFill>
                <a:ea typeface="Tahoma" pitchFamily="34" charset="0"/>
                <a:cs typeface="Tahoma" pitchFamily="34" charset="0"/>
              </a:rPr>
              <a:t>   </a:t>
            </a:r>
            <a:r>
              <a:rPr lang="en-US" altLang="zh-CN" sz="3000" b="1" dirty="0">
                <a:solidFill>
                  <a:schemeClr val="bg1"/>
                </a:solidFill>
                <a:latin typeface="Tahoma" pitchFamily="34" charset="0"/>
                <a:ea typeface="黑体" pitchFamily="2" charset="-122"/>
                <a:cs typeface="Tahoma" pitchFamily="34" charset="0"/>
              </a:rPr>
              <a:t>How RPS </a:t>
            </a:r>
            <a:r>
              <a:rPr lang="en-US" altLang="zh-CN" sz="3000" b="1" dirty="0" smtClean="0">
                <a:solidFill>
                  <a:schemeClr val="bg1"/>
                </a:solidFill>
                <a:latin typeface="Tahoma" pitchFamily="34" charset="0"/>
                <a:ea typeface="黑体" pitchFamily="2" charset="-122"/>
                <a:cs typeface="Tahoma" pitchFamily="34" charset="0"/>
              </a:rPr>
              <a:t>works</a:t>
            </a:r>
            <a:endParaRPr lang="en-US" altLang="zh-CN" sz="3000" b="1" dirty="0">
              <a:solidFill>
                <a:schemeClr val="bg1"/>
              </a:solidFill>
              <a:latin typeface="Tahoma" pitchFamily="34" charset="0"/>
              <a:ea typeface="黑体" pitchFamily="2" charset="-122"/>
              <a:cs typeface="Tahoma" pitchFamily="34" charset="0"/>
            </a:endParaRPr>
          </a:p>
        </p:txBody>
      </p:sp>
      <p:sp>
        <p:nvSpPr>
          <p:cNvPr id="14" name="TextBox 13"/>
          <p:cNvSpPr txBox="1"/>
          <p:nvPr/>
        </p:nvSpPr>
        <p:spPr>
          <a:xfrm>
            <a:off x="7020272" y="4149080"/>
            <a:ext cx="169168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altLang="zh-CN" sz="2800" dirty="0" smtClean="0">
                <a:solidFill>
                  <a:schemeClr val="bg1"/>
                </a:solidFill>
                <a:ea typeface="Tahoma" pitchFamily="34" charset="0"/>
                <a:cs typeface="Tahoma" pitchFamily="34" charset="0"/>
              </a:rPr>
              <a:t>Customer</a:t>
            </a:r>
            <a:endParaRPr lang="zh-CN" altLang="en-US" sz="2800" dirty="0" smtClean="0">
              <a:solidFill>
                <a:schemeClr val="bg1"/>
              </a:solidFill>
              <a:ea typeface="微软雅黑" pitchFamily="34" charset="-122"/>
              <a:cs typeface="Tahoma" pitchFamily="34" charset="0"/>
            </a:endParaRPr>
          </a:p>
        </p:txBody>
      </p:sp>
      <p:sp>
        <p:nvSpPr>
          <p:cNvPr id="15" name="TextBox 14"/>
          <p:cNvSpPr txBox="1"/>
          <p:nvPr/>
        </p:nvSpPr>
        <p:spPr>
          <a:xfrm>
            <a:off x="179512" y="1351156"/>
            <a:ext cx="3024336" cy="578882"/>
          </a:xfrm>
          <a:prstGeom prst="round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altLang="zh-CN" sz="2800" dirty="0" smtClean="0">
                <a:solidFill>
                  <a:schemeClr val="bg1"/>
                </a:solidFill>
                <a:ea typeface="Tahoma" pitchFamily="34" charset="0"/>
                <a:cs typeface="Tahoma" pitchFamily="34" charset="0"/>
              </a:rPr>
              <a:t>Service Provider</a:t>
            </a:r>
            <a:endParaRPr lang="zh-CN" altLang="en-US" sz="2800" dirty="0" smtClean="0">
              <a:solidFill>
                <a:schemeClr val="bg1"/>
              </a:solidFill>
              <a:ea typeface="微软雅黑" pitchFamily="34" charset="-122"/>
              <a:cs typeface="Tahoma" pitchFamily="34" charset="0"/>
            </a:endParaRPr>
          </a:p>
        </p:txBody>
      </p:sp>
      <p:cxnSp>
        <p:nvCxnSpPr>
          <p:cNvPr id="17" name="直接箭头连接符 16"/>
          <p:cNvCxnSpPr/>
          <p:nvPr/>
        </p:nvCxnSpPr>
        <p:spPr>
          <a:xfrm>
            <a:off x="2915816" y="4725144"/>
            <a:ext cx="3672408" cy="1588"/>
          </a:xfrm>
          <a:prstGeom prst="straightConnector1">
            <a:avLst/>
          </a:prstGeom>
          <a:ln w="76200">
            <a:solidFill>
              <a:srgbClr val="007854"/>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3275856" y="1702152"/>
            <a:ext cx="3600400" cy="1588"/>
          </a:xfrm>
          <a:prstGeom prst="straightConnector1">
            <a:avLst/>
          </a:prstGeom>
          <a:ln w="76200">
            <a:solidFill>
              <a:schemeClr val="tx2">
                <a:lumMod val="60000"/>
                <a:lumOff val="40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275856" y="4294837"/>
            <a:ext cx="3168352" cy="646331"/>
          </a:xfrm>
          <a:prstGeom prst="rect">
            <a:avLst/>
          </a:prstGeom>
          <a:noFill/>
        </p:spPr>
        <p:txBody>
          <a:bodyPr wrap="square" rtlCol="0">
            <a:spAutoFit/>
          </a:bodyPr>
          <a:lstStyle/>
          <a:p>
            <a:r>
              <a:rPr lang="en-US" altLang="zh-CN" b="1" smtClean="0">
                <a:ea typeface="微软雅黑" pitchFamily="34" charset="-122"/>
                <a:cs typeface="Tahoma" pitchFamily="34" charset="0"/>
              </a:rPr>
              <a:t>Notify config server URL</a:t>
            </a:r>
            <a:endParaRPr lang="en-US" altLang="zh-CN" b="1" dirty="0" smtClean="0">
              <a:ea typeface="微软雅黑" pitchFamily="34" charset="-122"/>
              <a:cs typeface="Tahoma" pitchFamily="34" charset="0"/>
            </a:endParaRPr>
          </a:p>
          <a:p>
            <a:endParaRPr lang="en-US" altLang="zh-CN" b="1" dirty="0" smtClean="0">
              <a:ea typeface="微软雅黑" pitchFamily="34" charset="-122"/>
              <a:cs typeface="Tahoma" pitchFamily="34" charset="0"/>
            </a:endParaRPr>
          </a:p>
        </p:txBody>
      </p:sp>
      <p:sp>
        <p:nvSpPr>
          <p:cNvPr id="21" name="TextBox 20"/>
          <p:cNvSpPr txBox="1"/>
          <p:nvPr/>
        </p:nvSpPr>
        <p:spPr>
          <a:xfrm>
            <a:off x="233264" y="2808510"/>
            <a:ext cx="2394520" cy="646331"/>
          </a:xfrm>
          <a:prstGeom prst="rect">
            <a:avLst/>
          </a:prstGeom>
          <a:noFill/>
        </p:spPr>
        <p:txBody>
          <a:bodyPr wrap="square" rtlCol="0">
            <a:spAutoFit/>
          </a:bodyPr>
          <a:lstStyle/>
          <a:p>
            <a:r>
              <a:rPr lang="en-US" altLang="zh-CN" b="1" smtClean="0">
                <a:ea typeface="微软雅黑" pitchFamily="34" charset="-122"/>
                <a:cs typeface="Tahoma" pitchFamily="34" charset="0"/>
              </a:rPr>
              <a:t>Registration of </a:t>
            </a:r>
          </a:p>
          <a:p>
            <a:r>
              <a:rPr lang="en-US" altLang="zh-CN" b="1" smtClean="0">
                <a:ea typeface="微软雅黑" pitchFamily="34" charset="-122"/>
                <a:cs typeface="Tahoma" pitchFamily="34" charset="0"/>
              </a:rPr>
              <a:t>the phone</a:t>
            </a:r>
            <a:endParaRPr lang="zh-CN" altLang="en-US" b="1" dirty="0">
              <a:ea typeface="微软雅黑" pitchFamily="34" charset="-122"/>
              <a:cs typeface="Tahoma" pitchFamily="34" charset="0"/>
            </a:endParaRPr>
          </a:p>
        </p:txBody>
      </p:sp>
      <p:sp>
        <p:nvSpPr>
          <p:cNvPr id="30" name="TextBox 29"/>
          <p:cNvSpPr txBox="1"/>
          <p:nvPr/>
        </p:nvSpPr>
        <p:spPr>
          <a:xfrm>
            <a:off x="6876256" y="1440542"/>
            <a:ext cx="1872208"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altLang="zh-CN" sz="2800" dirty="0" smtClean="0">
                <a:solidFill>
                  <a:schemeClr val="bg1"/>
                </a:solidFill>
                <a:ea typeface="Tahoma" pitchFamily="34" charset="0"/>
                <a:cs typeface="Tahoma" pitchFamily="34" charset="0"/>
              </a:rPr>
              <a:t>Distributor</a:t>
            </a:r>
            <a:endParaRPr lang="zh-CN" altLang="en-US" sz="2800" dirty="0">
              <a:solidFill>
                <a:schemeClr val="bg1"/>
              </a:solidFill>
              <a:ea typeface="微软雅黑" pitchFamily="34" charset="-122"/>
              <a:cs typeface="Tahoma" pitchFamily="34" charset="0"/>
            </a:endParaRPr>
          </a:p>
        </p:txBody>
      </p:sp>
      <p:sp>
        <p:nvSpPr>
          <p:cNvPr id="39" name="TextBox 38"/>
          <p:cNvSpPr txBox="1"/>
          <p:nvPr/>
        </p:nvSpPr>
        <p:spPr>
          <a:xfrm>
            <a:off x="6012160" y="2393011"/>
            <a:ext cx="3131840" cy="369332"/>
          </a:xfrm>
          <a:prstGeom prst="rect">
            <a:avLst/>
          </a:prstGeom>
          <a:noFill/>
          <a:ln w="28575">
            <a:solidFill>
              <a:schemeClr val="tx1"/>
            </a:solidFill>
            <a:prstDash val="sysDash"/>
          </a:ln>
        </p:spPr>
        <p:txBody>
          <a:bodyPr wrap="square" rtlCol="0">
            <a:spAutoFit/>
          </a:bodyPr>
          <a:lstStyle/>
          <a:p>
            <a:r>
              <a:rPr lang="en-US" altLang="zh-CN" b="1" smtClean="0">
                <a:ea typeface="微软雅黑" pitchFamily="34" charset="-122"/>
                <a:cs typeface="Tahoma" pitchFamily="34" charset="0"/>
              </a:rPr>
              <a:t>Unpack+Configure+Pack</a:t>
            </a:r>
            <a:endParaRPr lang="zh-CN" altLang="en-US" b="1" dirty="0">
              <a:ea typeface="微软雅黑" pitchFamily="34" charset="-122"/>
              <a:cs typeface="Tahoma" pitchFamily="34" charset="0"/>
            </a:endParaRPr>
          </a:p>
        </p:txBody>
      </p:sp>
      <p:cxnSp>
        <p:nvCxnSpPr>
          <p:cNvPr id="44" name="直接箭头连接符 43"/>
          <p:cNvCxnSpPr/>
          <p:nvPr/>
        </p:nvCxnSpPr>
        <p:spPr>
          <a:xfrm rot="5400000">
            <a:off x="7309098" y="3356992"/>
            <a:ext cx="1007318" cy="794"/>
          </a:xfrm>
          <a:prstGeom prst="straightConnector1">
            <a:avLst/>
          </a:prstGeom>
          <a:ln w="76200">
            <a:solidFill>
              <a:schemeClr val="accent3"/>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6042819" y="1989793"/>
            <a:ext cx="3816424" cy="369332"/>
          </a:xfrm>
          <a:prstGeom prst="rect">
            <a:avLst/>
          </a:prstGeom>
          <a:noFill/>
        </p:spPr>
        <p:txBody>
          <a:bodyPr wrap="square" rtlCol="0">
            <a:spAutoFit/>
          </a:bodyPr>
          <a:lstStyle/>
          <a:p>
            <a:pPr lvl="1"/>
            <a:r>
              <a:rPr lang="en-US" altLang="zh-CN" b="1" dirty="0" smtClean="0">
                <a:solidFill>
                  <a:srgbClr val="007854"/>
                </a:solidFill>
                <a:ea typeface="微软雅黑" pitchFamily="34" charset="-122"/>
                <a:cs typeface="Tahoma" pitchFamily="34" charset="0"/>
              </a:rPr>
              <a:t>Directly  ship phones</a:t>
            </a:r>
            <a:endParaRPr lang="zh-CN" altLang="en-US" b="1" dirty="0">
              <a:solidFill>
                <a:srgbClr val="007854"/>
              </a:solidFill>
              <a:ea typeface="微软雅黑" pitchFamily="34" charset="-122"/>
              <a:cs typeface="Tahoma" pitchFamily="34" charset="0"/>
            </a:endParaRPr>
          </a:p>
        </p:txBody>
      </p:sp>
      <p:cxnSp>
        <p:nvCxnSpPr>
          <p:cNvPr id="18" name="直接箭头连接符 17"/>
          <p:cNvCxnSpPr/>
          <p:nvPr/>
        </p:nvCxnSpPr>
        <p:spPr>
          <a:xfrm rot="5400000" flipH="1" flipV="1">
            <a:off x="1325941" y="3290752"/>
            <a:ext cx="1655390" cy="794"/>
          </a:xfrm>
          <a:prstGeom prst="straightConnector1">
            <a:avLst/>
          </a:prstGeom>
          <a:ln w="76200">
            <a:solidFill>
              <a:srgbClr val="007854"/>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8" name="图片 7" descr="T38G-PPT用图.png"/>
          <p:cNvPicPr>
            <a:picLocks noChangeAspect="1"/>
          </p:cNvPicPr>
          <p:nvPr/>
        </p:nvPicPr>
        <p:blipFill>
          <a:blip r:embed="rId3" cstate="print"/>
          <a:stretch>
            <a:fillRect/>
          </a:stretch>
        </p:blipFill>
        <p:spPr>
          <a:xfrm>
            <a:off x="6372200" y="3645024"/>
            <a:ext cx="2771800" cy="1760093"/>
          </a:xfrm>
          <a:prstGeom prst="rect">
            <a:avLst/>
          </a:prstGeom>
        </p:spPr>
      </p:pic>
      <p:sp>
        <p:nvSpPr>
          <p:cNvPr id="25" name="TextBox 24"/>
          <p:cNvSpPr txBox="1"/>
          <p:nvPr/>
        </p:nvSpPr>
        <p:spPr>
          <a:xfrm>
            <a:off x="7211609" y="5405117"/>
            <a:ext cx="1536855" cy="369332"/>
          </a:xfrm>
          <a:prstGeom prst="rect">
            <a:avLst/>
          </a:prstGeom>
          <a:noFill/>
        </p:spPr>
        <p:txBody>
          <a:bodyPr wrap="square" rtlCol="0">
            <a:spAutoFit/>
          </a:bodyPr>
          <a:lstStyle/>
          <a:p>
            <a:r>
              <a:rPr lang="en-US" altLang="zh-CN" b="1" dirty="0" smtClean="0">
                <a:ea typeface="微软雅黑" pitchFamily="34" charset="-122"/>
                <a:cs typeface="Tahoma" pitchFamily="34" charset="0"/>
              </a:rPr>
              <a:t>Phone A</a:t>
            </a:r>
            <a:endParaRPr lang="zh-CN" altLang="en-US" b="1" dirty="0">
              <a:ea typeface="微软雅黑" pitchFamily="34" charset="-122"/>
              <a:cs typeface="Tahoma" pitchFamily="34" charset="0"/>
            </a:endParaRPr>
          </a:p>
        </p:txBody>
      </p:sp>
      <p:grpSp>
        <p:nvGrpSpPr>
          <p:cNvPr id="9" name="组合 8"/>
          <p:cNvGrpSpPr/>
          <p:nvPr/>
        </p:nvGrpSpPr>
        <p:grpSpPr>
          <a:xfrm>
            <a:off x="927033" y="4128928"/>
            <a:ext cx="2088232" cy="1537799"/>
            <a:chOff x="927033" y="3336840"/>
            <a:chExt cx="2088232" cy="1537799"/>
          </a:xfrm>
        </p:grpSpPr>
        <p:sp>
          <p:nvSpPr>
            <p:cNvPr id="13" name="TextBox 12"/>
            <p:cNvSpPr txBox="1"/>
            <p:nvPr/>
          </p:nvSpPr>
          <p:spPr>
            <a:xfrm>
              <a:off x="927033" y="4351419"/>
              <a:ext cx="2088232" cy="523220"/>
            </a:xfrm>
            <a:prstGeom prst="rect">
              <a:avLst/>
            </a:prstGeom>
            <a:solidFill>
              <a:srgbClr val="007854"/>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altLang="zh-CN" sz="2800" smtClean="0">
                  <a:solidFill>
                    <a:schemeClr val="bg1"/>
                  </a:solidFill>
                  <a:ea typeface="微软雅黑" pitchFamily="34" charset="-122"/>
                  <a:cs typeface="Tahoma" pitchFamily="34" charset="0"/>
                </a:rPr>
                <a:t>RPS servers</a:t>
              </a:r>
              <a:endParaRPr lang="zh-CN" altLang="en-US" sz="2800" dirty="0">
                <a:solidFill>
                  <a:schemeClr val="bg1"/>
                </a:solidFill>
                <a:ea typeface="微软雅黑" pitchFamily="34" charset="-122"/>
                <a:cs typeface="Tahoma" pitchFamily="34" charset="0"/>
              </a:endParaRPr>
            </a:p>
          </p:txBody>
        </p:sp>
        <p:grpSp>
          <p:nvGrpSpPr>
            <p:cNvPr id="35" name="组合 2"/>
            <p:cNvGrpSpPr>
              <a:grpSpLocks/>
            </p:cNvGrpSpPr>
            <p:nvPr/>
          </p:nvGrpSpPr>
          <p:grpSpPr bwMode="auto">
            <a:xfrm>
              <a:off x="1277566" y="3336840"/>
              <a:ext cx="1313309" cy="1226567"/>
              <a:chOff x="5935663" y="457201"/>
              <a:chExt cx="1457887" cy="1299257"/>
            </a:xfrm>
          </p:grpSpPr>
          <p:grpSp>
            <p:nvGrpSpPr>
              <p:cNvPr id="36" name="Group 35"/>
              <p:cNvGrpSpPr>
                <a:grpSpLocks/>
              </p:cNvGrpSpPr>
              <p:nvPr/>
            </p:nvGrpSpPr>
            <p:grpSpPr bwMode="auto">
              <a:xfrm>
                <a:off x="6286500" y="457200"/>
                <a:ext cx="838200" cy="1044073"/>
                <a:chOff x="2834" y="2914"/>
                <a:chExt cx="728" cy="961"/>
              </a:xfrm>
            </p:grpSpPr>
            <p:pic>
              <p:nvPicPr>
                <p:cNvPr id="40" name="Picture 36" descr="server"/>
                <p:cNvPicPr>
                  <a:picLocks noChangeAspect="1" noChangeArrowheads="1"/>
                </p:cNvPicPr>
                <p:nvPr/>
              </p:nvPicPr>
              <p:blipFill>
                <a:blip r:embed="rId4" cstate="print">
                  <a:clrChange>
                    <a:clrFrom>
                      <a:srgbClr val="08369A"/>
                    </a:clrFrom>
                    <a:clrTo>
                      <a:srgbClr val="08369A">
                        <a:alpha val="0"/>
                      </a:srgbClr>
                    </a:clrTo>
                  </a:clrChange>
                </a:blip>
                <a:srcRect/>
                <a:stretch>
                  <a:fillRect/>
                </a:stretch>
              </p:blipFill>
              <p:spPr bwMode="auto">
                <a:xfrm>
                  <a:off x="2834" y="2914"/>
                  <a:ext cx="728" cy="961"/>
                </a:xfrm>
                <a:prstGeom prst="rect">
                  <a:avLst/>
                </a:prstGeom>
                <a:ln>
                  <a:noFill/>
                </a:ln>
                <a:effectLst>
                  <a:outerShdw blurRad="139700" dist="12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37" descr="database"/>
                <p:cNvPicPr>
                  <a:picLocks noChangeAspect="1" noChangeArrowheads="1"/>
                </p:cNvPicPr>
                <p:nvPr/>
              </p:nvPicPr>
              <p:blipFill>
                <a:blip r:embed="rId5" cstate="print">
                  <a:clrChange>
                    <a:clrFrom>
                      <a:srgbClr val="08369A"/>
                    </a:clrFrom>
                    <a:clrTo>
                      <a:srgbClr val="08369A">
                        <a:alpha val="0"/>
                      </a:srgbClr>
                    </a:clrTo>
                  </a:clrChange>
                </a:blip>
                <a:srcRect/>
                <a:stretch>
                  <a:fillRect/>
                </a:stretch>
              </p:blipFill>
              <p:spPr bwMode="auto">
                <a:xfrm>
                  <a:off x="3184" y="3490"/>
                  <a:ext cx="321" cy="3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38" descr="database"/>
                <p:cNvPicPr>
                  <a:picLocks noChangeAspect="1" noChangeArrowheads="1"/>
                </p:cNvPicPr>
                <p:nvPr/>
              </p:nvPicPr>
              <p:blipFill>
                <a:blip r:embed="rId5" cstate="print">
                  <a:clrChange>
                    <a:clrFrom>
                      <a:srgbClr val="08369A"/>
                    </a:clrFrom>
                    <a:clrTo>
                      <a:srgbClr val="08369A">
                        <a:alpha val="0"/>
                      </a:srgbClr>
                    </a:clrTo>
                  </a:clrChange>
                </a:blip>
                <a:srcRect/>
                <a:stretch>
                  <a:fillRect/>
                </a:stretch>
              </p:blipFill>
              <p:spPr bwMode="auto">
                <a:xfrm>
                  <a:off x="3184" y="3154"/>
                  <a:ext cx="321" cy="3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Line 39"/>
                <p:cNvSpPr>
                  <a:spLocks noChangeShapeType="1"/>
                </p:cNvSpPr>
                <p:nvPr/>
              </p:nvSpPr>
              <p:spPr bwMode="auto">
                <a:xfrm>
                  <a:off x="3314" y="3442"/>
                  <a:ext cx="2" cy="144"/>
                </a:xfrm>
                <a:prstGeom prst="line">
                  <a:avLst/>
                </a:prstGeom>
                <a:noFill/>
                <a:ln w="28575">
                  <a:solidFill>
                    <a:srgbClr val="B4282E"/>
                  </a:solidFill>
                  <a:prstDash val="sysDot"/>
                  <a:round/>
                  <a:headEnd/>
                  <a:tailEnd/>
                </a:ln>
              </p:spPr>
              <p:txBody>
                <a:bodyPr anchor="ctr"/>
                <a:lstStyle/>
                <a:p>
                  <a:endParaRPr lang="en-US">
                    <a:ea typeface="Tahoma" pitchFamily="34" charset="0"/>
                    <a:cs typeface="Tahoma" pitchFamily="34" charset="0"/>
                  </a:endParaRPr>
                </a:p>
              </p:txBody>
            </p:sp>
          </p:grpSp>
          <p:pic>
            <p:nvPicPr>
              <p:cNvPr id="37" name="Picture 13"/>
              <p:cNvPicPr>
                <a:picLocks noChangeAspect="1" noChangeArrowheads="1"/>
              </p:cNvPicPr>
              <p:nvPr/>
            </p:nvPicPr>
            <p:blipFill>
              <a:blip r:embed="rId6" cstate="print"/>
              <a:srcRect/>
              <a:stretch>
                <a:fillRect/>
              </a:stretch>
            </p:blipFill>
            <p:spPr bwMode="auto">
              <a:xfrm>
                <a:off x="5935663" y="1448807"/>
                <a:ext cx="1457887" cy="307651"/>
              </a:xfrm>
              <a:prstGeom prst="rect">
                <a:avLst/>
              </a:prstGeom>
              <a:noFill/>
              <a:ln w="9525">
                <a:noFill/>
                <a:miter lim="800000"/>
                <a:headEnd/>
                <a:tailEnd/>
              </a:ln>
            </p:spPr>
          </p:pic>
        </p:grpSp>
      </p:grpSp>
      <p:sp>
        <p:nvSpPr>
          <p:cNvPr id="29" name="TextBox 28"/>
          <p:cNvSpPr txBox="1"/>
          <p:nvPr/>
        </p:nvSpPr>
        <p:spPr>
          <a:xfrm>
            <a:off x="3203848" y="5075892"/>
            <a:ext cx="5256584" cy="369332"/>
          </a:xfrm>
          <a:prstGeom prst="rect">
            <a:avLst/>
          </a:prstGeom>
          <a:noFill/>
        </p:spPr>
        <p:txBody>
          <a:bodyPr wrap="square" rtlCol="0">
            <a:spAutoFit/>
          </a:bodyPr>
          <a:lstStyle/>
          <a:p>
            <a:r>
              <a:rPr lang="en-US" altLang="zh-CN" b="1" smtClean="0">
                <a:ea typeface="微软雅黑" pitchFamily="34" charset="-122"/>
                <a:cs typeface="Tahoma" pitchFamily="34" charset="0"/>
              </a:rPr>
              <a:t>Contacting RPS upon boot-up</a:t>
            </a:r>
            <a:endParaRPr lang="zh-CN" altLang="en-US" b="1" dirty="0">
              <a:ea typeface="微软雅黑" pitchFamily="34" charset="-122"/>
              <a:cs typeface="Tahoma" pitchFamily="34" charset="0"/>
            </a:endParaRPr>
          </a:p>
        </p:txBody>
      </p:sp>
      <p:cxnSp>
        <p:nvCxnSpPr>
          <p:cNvPr id="32" name="直接箭头连接符 31"/>
          <p:cNvCxnSpPr/>
          <p:nvPr/>
        </p:nvCxnSpPr>
        <p:spPr>
          <a:xfrm>
            <a:off x="2843808" y="5013176"/>
            <a:ext cx="3672408" cy="1588"/>
          </a:xfrm>
          <a:prstGeom prst="straightConnector1">
            <a:avLst/>
          </a:prstGeom>
          <a:ln w="76200">
            <a:solidFill>
              <a:srgbClr val="007854"/>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a:off x="3131840" y="2420888"/>
            <a:ext cx="3816424" cy="1584176"/>
          </a:xfrm>
          <a:prstGeom prst="straightConnector1">
            <a:avLst/>
          </a:prstGeom>
          <a:ln w="76200">
            <a:solidFill>
              <a:srgbClr val="007854"/>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419872" y="3358733"/>
            <a:ext cx="3672408" cy="646331"/>
          </a:xfrm>
          <a:prstGeom prst="rect">
            <a:avLst/>
          </a:prstGeom>
          <a:noFill/>
        </p:spPr>
        <p:txBody>
          <a:bodyPr wrap="square" rtlCol="0">
            <a:spAutoFit/>
          </a:bodyPr>
          <a:lstStyle/>
          <a:p>
            <a:r>
              <a:rPr lang="en-US" altLang="zh-CN" b="1" dirty="0" smtClean="0">
                <a:ea typeface="微软雅黑" pitchFamily="34" charset="-122"/>
                <a:cs typeface="Tahoma" pitchFamily="34" charset="0"/>
              </a:rPr>
              <a:t>Zero-touch </a:t>
            </a:r>
            <a:r>
              <a:rPr lang="en-US" altLang="zh-CN" b="1" dirty="0" err="1" smtClean="0">
                <a:ea typeface="微软雅黑" pitchFamily="34" charset="-122"/>
                <a:cs typeface="Tahoma" pitchFamily="34" charset="0"/>
              </a:rPr>
              <a:t>config</a:t>
            </a:r>
            <a:endParaRPr lang="en-US" altLang="zh-CN" b="1" dirty="0" smtClean="0">
              <a:ea typeface="微软雅黑" pitchFamily="34" charset="-122"/>
              <a:cs typeface="Tahoma" pitchFamily="34" charset="0"/>
            </a:endParaRPr>
          </a:p>
          <a:p>
            <a:endParaRPr lang="en-US" altLang="zh-CN" b="1" dirty="0" smtClean="0">
              <a:ea typeface="微软雅黑" pitchFamily="34" charset="-122"/>
              <a:cs typeface="Tahoma" pitchFamily="34" charset="0"/>
            </a:endParaRPr>
          </a:p>
        </p:txBody>
      </p:sp>
      <p:sp>
        <p:nvSpPr>
          <p:cNvPr id="33" name="TextBox 32"/>
          <p:cNvSpPr txBox="1"/>
          <p:nvPr/>
        </p:nvSpPr>
        <p:spPr>
          <a:xfrm>
            <a:off x="3491880" y="1298704"/>
            <a:ext cx="3096852" cy="369332"/>
          </a:xfrm>
          <a:prstGeom prst="rect">
            <a:avLst/>
          </a:prstGeom>
          <a:noFill/>
        </p:spPr>
        <p:txBody>
          <a:bodyPr wrap="square" rtlCol="0">
            <a:spAutoFit/>
          </a:bodyPr>
          <a:lstStyle/>
          <a:p>
            <a:r>
              <a:rPr lang="en-US" altLang="zh-CN" b="1" dirty="0" smtClean="0">
                <a:ea typeface="微软雅黑" pitchFamily="34" charset="-122"/>
                <a:cs typeface="Tahoma" pitchFamily="34" charset="0"/>
              </a:rPr>
              <a:t>Simple PO information</a:t>
            </a:r>
          </a:p>
        </p:txBody>
      </p:sp>
      <p:cxnSp>
        <p:nvCxnSpPr>
          <p:cNvPr id="3" name="直接连接符 2"/>
          <p:cNvCxnSpPr/>
          <p:nvPr/>
        </p:nvCxnSpPr>
        <p:spPr>
          <a:xfrm>
            <a:off x="6042819" y="2420888"/>
            <a:ext cx="3101181" cy="3104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50</a:t>
            </a:fld>
            <a:endParaRPr lang="zh-CN" altLang="en-US"/>
          </a:p>
        </p:txBody>
      </p:sp>
    </p:spTree>
    <p:extLst>
      <p:ext uri="{BB962C8B-B14F-4D97-AF65-F5344CB8AC3E}">
        <p14:creationId xmlns:p14="http://schemas.microsoft.com/office/powerpoint/2010/main" val="505993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0528" y="87015"/>
            <a:ext cx="6696744" cy="553998"/>
          </a:xfrm>
          <a:prstGeom prst="rect">
            <a:avLst/>
          </a:prstGeom>
          <a:noFill/>
        </p:spPr>
        <p:txBody>
          <a:bodyPr wrap="square" rtlCol="0">
            <a:spAutoFit/>
          </a:bodyPr>
          <a:lstStyle/>
          <a:p>
            <a:pPr algn="ctr"/>
            <a:r>
              <a:rPr lang="en-US" altLang="zh-CN" sz="3000" b="1" dirty="0">
                <a:solidFill>
                  <a:schemeClr val="bg1"/>
                </a:solidFill>
                <a:latin typeface="Tahoma" pitchFamily="34" charset="0"/>
                <a:ea typeface="黑体" pitchFamily="2" charset="-122"/>
                <a:cs typeface="Tahoma" pitchFamily="34" charset="0"/>
              </a:rPr>
              <a:t>Benefits of using Yealink RPS </a:t>
            </a:r>
          </a:p>
        </p:txBody>
      </p:sp>
      <p:grpSp>
        <p:nvGrpSpPr>
          <p:cNvPr id="3" name="组合 2"/>
          <p:cNvGrpSpPr/>
          <p:nvPr/>
        </p:nvGrpSpPr>
        <p:grpSpPr>
          <a:xfrm>
            <a:off x="395536" y="1453234"/>
            <a:ext cx="8280920" cy="4063998"/>
            <a:chOff x="1524000" y="1397000"/>
            <a:chExt cx="6096000" cy="4063998"/>
          </a:xfrm>
        </p:grpSpPr>
        <p:sp>
          <p:nvSpPr>
            <p:cNvPr id="5" name="任意多边形 4"/>
            <p:cNvSpPr/>
            <p:nvPr/>
          </p:nvSpPr>
          <p:spPr>
            <a:xfrm>
              <a:off x="1524000" y="1397000"/>
              <a:ext cx="6096000" cy="1269999"/>
            </a:xfrm>
            <a:custGeom>
              <a:avLst/>
              <a:gdLst>
                <a:gd name="connsiteX0" fmla="*/ 0 w 6096000"/>
                <a:gd name="connsiteY0" fmla="*/ 127000 h 1269999"/>
                <a:gd name="connsiteX1" fmla="*/ 127000 w 6096000"/>
                <a:gd name="connsiteY1" fmla="*/ 0 h 1269999"/>
                <a:gd name="connsiteX2" fmla="*/ 5969000 w 6096000"/>
                <a:gd name="connsiteY2" fmla="*/ 0 h 1269999"/>
                <a:gd name="connsiteX3" fmla="*/ 6096000 w 6096000"/>
                <a:gd name="connsiteY3" fmla="*/ 127000 h 1269999"/>
                <a:gd name="connsiteX4" fmla="*/ 6096000 w 6096000"/>
                <a:gd name="connsiteY4" fmla="*/ 1142999 h 1269999"/>
                <a:gd name="connsiteX5" fmla="*/ 5969000 w 6096000"/>
                <a:gd name="connsiteY5" fmla="*/ 1269999 h 1269999"/>
                <a:gd name="connsiteX6" fmla="*/ 127000 w 6096000"/>
                <a:gd name="connsiteY6" fmla="*/ 1269999 h 1269999"/>
                <a:gd name="connsiteX7" fmla="*/ 0 w 6096000"/>
                <a:gd name="connsiteY7" fmla="*/ 1142999 h 1269999"/>
                <a:gd name="connsiteX8" fmla="*/ 0 w 6096000"/>
                <a:gd name="connsiteY8" fmla="*/ 127000 h 126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1269999">
                  <a:moveTo>
                    <a:pt x="0" y="127000"/>
                  </a:moveTo>
                  <a:cubicBezTo>
                    <a:pt x="0" y="56860"/>
                    <a:pt x="56860" y="0"/>
                    <a:pt x="127000" y="0"/>
                  </a:cubicBezTo>
                  <a:lnTo>
                    <a:pt x="5969000" y="0"/>
                  </a:lnTo>
                  <a:cubicBezTo>
                    <a:pt x="6039140" y="0"/>
                    <a:pt x="6096000" y="56860"/>
                    <a:pt x="6096000" y="127000"/>
                  </a:cubicBezTo>
                  <a:lnTo>
                    <a:pt x="6096000" y="1142999"/>
                  </a:lnTo>
                  <a:cubicBezTo>
                    <a:pt x="6096000" y="1213139"/>
                    <a:pt x="6039140" y="1269999"/>
                    <a:pt x="5969000" y="1269999"/>
                  </a:cubicBezTo>
                  <a:lnTo>
                    <a:pt x="127000" y="1269999"/>
                  </a:lnTo>
                  <a:cubicBezTo>
                    <a:pt x="56860" y="1269999"/>
                    <a:pt x="0" y="1213139"/>
                    <a:pt x="0" y="1142999"/>
                  </a:cubicBezTo>
                  <a:lnTo>
                    <a:pt x="0" y="1270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33830" tIns="87630" rIns="87630" bIns="87630" numCol="1" spcCol="1270" anchor="t" anchorCtr="0">
              <a:noAutofit/>
            </a:bodyPr>
            <a:lstStyle/>
            <a:p>
              <a:pPr lvl="0" algn="l" defTabSz="1022350">
                <a:lnSpc>
                  <a:spcPct val="90000"/>
                </a:lnSpc>
                <a:spcBef>
                  <a:spcPct val="0"/>
                </a:spcBef>
                <a:spcAft>
                  <a:spcPct val="35000"/>
                </a:spcAft>
              </a:pPr>
              <a:endParaRPr lang="zh-CN" altLang="en-US" sz="3200" kern="1200"/>
            </a:p>
          </p:txBody>
        </p:sp>
        <p:sp>
          <p:nvSpPr>
            <p:cNvPr id="7" name="任意多边形 6"/>
            <p:cNvSpPr/>
            <p:nvPr/>
          </p:nvSpPr>
          <p:spPr>
            <a:xfrm>
              <a:off x="1524000" y="2793999"/>
              <a:ext cx="6096000" cy="1269999"/>
            </a:xfrm>
            <a:custGeom>
              <a:avLst/>
              <a:gdLst>
                <a:gd name="connsiteX0" fmla="*/ 0 w 6096000"/>
                <a:gd name="connsiteY0" fmla="*/ 127000 h 1269999"/>
                <a:gd name="connsiteX1" fmla="*/ 127000 w 6096000"/>
                <a:gd name="connsiteY1" fmla="*/ 0 h 1269999"/>
                <a:gd name="connsiteX2" fmla="*/ 5969000 w 6096000"/>
                <a:gd name="connsiteY2" fmla="*/ 0 h 1269999"/>
                <a:gd name="connsiteX3" fmla="*/ 6096000 w 6096000"/>
                <a:gd name="connsiteY3" fmla="*/ 127000 h 1269999"/>
                <a:gd name="connsiteX4" fmla="*/ 6096000 w 6096000"/>
                <a:gd name="connsiteY4" fmla="*/ 1142999 h 1269999"/>
                <a:gd name="connsiteX5" fmla="*/ 5969000 w 6096000"/>
                <a:gd name="connsiteY5" fmla="*/ 1269999 h 1269999"/>
                <a:gd name="connsiteX6" fmla="*/ 127000 w 6096000"/>
                <a:gd name="connsiteY6" fmla="*/ 1269999 h 1269999"/>
                <a:gd name="connsiteX7" fmla="*/ 0 w 6096000"/>
                <a:gd name="connsiteY7" fmla="*/ 1142999 h 1269999"/>
                <a:gd name="connsiteX8" fmla="*/ 0 w 6096000"/>
                <a:gd name="connsiteY8" fmla="*/ 127000 h 126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1269999">
                  <a:moveTo>
                    <a:pt x="0" y="127000"/>
                  </a:moveTo>
                  <a:cubicBezTo>
                    <a:pt x="0" y="56860"/>
                    <a:pt x="56860" y="0"/>
                    <a:pt x="127000" y="0"/>
                  </a:cubicBezTo>
                  <a:lnTo>
                    <a:pt x="5969000" y="0"/>
                  </a:lnTo>
                  <a:cubicBezTo>
                    <a:pt x="6039140" y="0"/>
                    <a:pt x="6096000" y="56860"/>
                    <a:pt x="6096000" y="127000"/>
                  </a:cubicBezTo>
                  <a:lnTo>
                    <a:pt x="6096000" y="1142999"/>
                  </a:lnTo>
                  <a:cubicBezTo>
                    <a:pt x="6096000" y="1213139"/>
                    <a:pt x="6039140" y="1269999"/>
                    <a:pt x="5969000" y="1269999"/>
                  </a:cubicBezTo>
                  <a:lnTo>
                    <a:pt x="127000" y="1269999"/>
                  </a:lnTo>
                  <a:cubicBezTo>
                    <a:pt x="56860" y="1269999"/>
                    <a:pt x="0" y="1213139"/>
                    <a:pt x="0" y="1142999"/>
                  </a:cubicBezTo>
                  <a:lnTo>
                    <a:pt x="0" y="1270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33830" tIns="87630" rIns="87630" bIns="87630" numCol="1" spcCol="1270" anchor="t" anchorCtr="0">
              <a:noAutofit/>
            </a:bodyPr>
            <a:lstStyle/>
            <a:p>
              <a:pPr lvl="0" algn="l" defTabSz="1022350">
                <a:lnSpc>
                  <a:spcPct val="90000"/>
                </a:lnSpc>
                <a:spcBef>
                  <a:spcPct val="0"/>
                </a:spcBef>
                <a:spcAft>
                  <a:spcPct val="35000"/>
                </a:spcAft>
              </a:pPr>
              <a:endParaRPr lang="zh-CN" altLang="en-US" sz="3200" kern="1200"/>
            </a:p>
            <a:p>
              <a:pPr marL="171450" lvl="1" indent="-171450" algn="l" defTabSz="800100">
                <a:lnSpc>
                  <a:spcPct val="90000"/>
                </a:lnSpc>
                <a:spcBef>
                  <a:spcPct val="0"/>
                </a:spcBef>
                <a:spcAft>
                  <a:spcPct val="15000"/>
                </a:spcAft>
                <a:buChar char="••"/>
              </a:pPr>
              <a:endParaRPr lang="zh-CN" altLang="en-US" sz="3200" kern="1200"/>
            </a:p>
            <a:p>
              <a:pPr marL="171450" lvl="1" indent="-171450" algn="l" defTabSz="800100">
                <a:lnSpc>
                  <a:spcPct val="90000"/>
                </a:lnSpc>
                <a:spcBef>
                  <a:spcPct val="0"/>
                </a:spcBef>
                <a:spcAft>
                  <a:spcPct val="15000"/>
                </a:spcAft>
                <a:buChar char="••"/>
              </a:pPr>
              <a:endParaRPr lang="zh-CN" altLang="en-US" sz="3200" kern="1200"/>
            </a:p>
          </p:txBody>
        </p:sp>
        <p:sp>
          <p:nvSpPr>
            <p:cNvPr id="9" name="任意多边形 8"/>
            <p:cNvSpPr/>
            <p:nvPr/>
          </p:nvSpPr>
          <p:spPr>
            <a:xfrm>
              <a:off x="1524000" y="4190999"/>
              <a:ext cx="6096000" cy="1269999"/>
            </a:xfrm>
            <a:custGeom>
              <a:avLst/>
              <a:gdLst>
                <a:gd name="connsiteX0" fmla="*/ 0 w 6096000"/>
                <a:gd name="connsiteY0" fmla="*/ 127000 h 1269999"/>
                <a:gd name="connsiteX1" fmla="*/ 127000 w 6096000"/>
                <a:gd name="connsiteY1" fmla="*/ 0 h 1269999"/>
                <a:gd name="connsiteX2" fmla="*/ 5969000 w 6096000"/>
                <a:gd name="connsiteY2" fmla="*/ 0 h 1269999"/>
                <a:gd name="connsiteX3" fmla="*/ 6096000 w 6096000"/>
                <a:gd name="connsiteY3" fmla="*/ 127000 h 1269999"/>
                <a:gd name="connsiteX4" fmla="*/ 6096000 w 6096000"/>
                <a:gd name="connsiteY4" fmla="*/ 1142999 h 1269999"/>
                <a:gd name="connsiteX5" fmla="*/ 5969000 w 6096000"/>
                <a:gd name="connsiteY5" fmla="*/ 1269999 h 1269999"/>
                <a:gd name="connsiteX6" fmla="*/ 127000 w 6096000"/>
                <a:gd name="connsiteY6" fmla="*/ 1269999 h 1269999"/>
                <a:gd name="connsiteX7" fmla="*/ 0 w 6096000"/>
                <a:gd name="connsiteY7" fmla="*/ 1142999 h 1269999"/>
                <a:gd name="connsiteX8" fmla="*/ 0 w 6096000"/>
                <a:gd name="connsiteY8" fmla="*/ 127000 h 126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1269999">
                  <a:moveTo>
                    <a:pt x="0" y="127000"/>
                  </a:moveTo>
                  <a:cubicBezTo>
                    <a:pt x="0" y="56860"/>
                    <a:pt x="56860" y="0"/>
                    <a:pt x="127000" y="0"/>
                  </a:cubicBezTo>
                  <a:lnTo>
                    <a:pt x="5969000" y="0"/>
                  </a:lnTo>
                  <a:cubicBezTo>
                    <a:pt x="6039140" y="0"/>
                    <a:pt x="6096000" y="56860"/>
                    <a:pt x="6096000" y="127000"/>
                  </a:cubicBezTo>
                  <a:lnTo>
                    <a:pt x="6096000" y="1142999"/>
                  </a:lnTo>
                  <a:cubicBezTo>
                    <a:pt x="6096000" y="1213139"/>
                    <a:pt x="6039140" y="1269999"/>
                    <a:pt x="5969000" y="1269999"/>
                  </a:cubicBezTo>
                  <a:lnTo>
                    <a:pt x="127000" y="1269999"/>
                  </a:lnTo>
                  <a:cubicBezTo>
                    <a:pt x="56860" y="1269999"/>
                    <a:pt x="0" y="1213139"/>
                    <a:pt x="0" y="1142999"/>
                  </a:cubicBezTo>
                  <a:lnTo>
                    <a:pt x="0" y="1270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33830" tIns="87630" rIns="87630" bIns="87630" numCol="1" spcCol="1270" anchor="t" anchorCtr="0">
              <a:noAutofit/>
            </a:bodyPr>
            <a:lstStyle/>
            <a:p>
              <a:pPr lvl="0" algn="l" defTabSz="1022350">
                <a:lnSpc>
                  <a:spcPct val="90000"/>
                </a:lnSpc>
                <a:spcBef>
                  <a:spcPct val="0"/>
                </a:spcBef>
                <a:spcAft>
                  <a:spcPct val="35000"/>
                </a:spcAft>
              </a:pPr>
              <a:endParaRPr lang="zh-CN" altLang="en-US" sz="3200" kern="1200"/>
            </a:p>
            <a:p>
              <a:pPr marL="171450" lvl="1" indent="-171450" algn="l" defTabSz="800100">
                <a:lnSpc>
                  <a:spcPct val="90000"/>
                </a:lnSpc>
                <a:spcBef>
                  <a:spcPct val="0"/>
                </a:spcBef>
                <a:spcAft>
                  <a:spcPct val="15000"/>
                </a:spcAft>
                <a:buChar char="••"/>
              </a:pPr>
              <a:endParaRPr lang="zh-CN" altLang="en-US" sz="3200" kern="1200"/>
            </a:p>
            <a:p>
              <a:pPr marL="171450" lvl="1" indent="-171450" algn="l" defTabSz="800100">
                <a:lnSpc>
                  <a:spcPct val="90000"/>
                </a:lnSpc>
                <a:spcBef>
                  <a:spcPct val="0"/>
                </a:spcBef>
                <a:spcAft>
                  <a:spcPct val="15000"/>
                </a:spcAft>
                <a:buChar char="••"/>
              </a:pPr>
              <a:endParaRPr lang="zh-CN" altLang="en-US" sz="3200" kern="1200"/>
            </a:p>
          </p:txBody>
        </p:sp>
      </p:grpSp>
      <p:sp>
        <p:nvSpPr>
          <p:cNvPr id="13" name="TextBox 12"/>
          <p:cNvSpPr txBox="1"/>
          <p:nvPr/>
        </p:nvSpPr>
        <p:spPr>
          <a:xfrm>
            <a:off x="467544" y="1524167"/>
            <a:ext cx="8136904" cy="1077218"/>
          </a:xfrm>
          <a:prstGeom prst="rect">
            <a:avLst/>
          </a:prstGeom>
          <a:noFill/>
        </p:spPr>
        <p:txBody>
          <a:bodyPr wrap="square" rtlCol="0">
            <a:spAutoFit/>
          </a:bodyPr>
          <a:lstStyle/>
          <a:p>
            <a:r>
              <a:rPr lang="en-US" altLang="zh-CN" sz="3200" b="1"/>
              <a:t>Simplified deployment </a:t>
            </a:r>
            <a:r>
              <a:rPr lang="zh-CN" altLang="zh-CN" sz="3200">
                <a:solidFill>
                  <a:schemeClr val="bg1"/>
                </a:solidFill>
              </a:rPr>
              <a:t>—</a:t>
            </a:r>
            <a:r>
              <a:rPr lang="en-US" altLang="zh-CN" sz="3200">
                <a:solidFill>
                  <a:schemeClr val="bg1"/>
                </a:solidFill>
              </a:rPr>
              <a:t> Customer Plug and Play installation </a:t>
            </a:r>
          </a:p>
        </p:txBody>
      </p:sp>
      <p:sp>
        <p:nvSpPr>
          <p:cNvPr id="14" name="TextBox 13"/>
          <p:cNvSpPr txBox="1"/>
          <p:nvPr/>
        </p:nvSpPr>
        <p:spPr>
          <a:xfrm>
            <a:off x="467544" y="2890389"/>
            <a:ext cx="8136904" cy="1077218"/>
          </a:xfrm>
          <a:prstGeom prst="rect">
            <a:avLst/>
          </a:prstGeom>
          <a:noFill/>
        </p:spPr>
        <p:txBody>
          <a:bodyPr wrap="square" rtlCol="0">
            <a:spAutoFit/>
          </a:bodyPr>
          <a:lstStyle/>
          <a:p>
            <a:r>
              <a:rPr lang="en-US" altLang="zh-CN" sz="3200" b="1"/>
              <a:t>Savings of time and money </a:t>
            </a:r>
            <a:r>
              <a:rPr lang="zh-CN" altLang="zh-CN" sz="3200">
                <a:solidFill>
                  <a:schemeClr val="bg1"/>
                </a:solidFill>
              </a:rPr>
              <a:t>—</a:t>
            </a:r>
            <a:r>
              <a:rPr lang="en-US" altLang="zh-CN" sz="3200">
                <a:solidFill>
                  <a:schemeClr val="bg1"/>
                </a:solidFill>
              </a:rPr>
              <a:t> Direct shipping to customers</a:t>
            </a:r>
          </a:p>
        </p:txBody>
      </p:sp>
      <p:sp>
        <p:nvSpPr>
          <p:cNvPr id="15" name="TextBox 14"/>
          <p:cNvSpPr txBox="1"/>
          <p:nvPr/>
        </p:nvSpPr>
        <p:spPr>
          <a:xfrm>
            <a:off x="467544" y="4287389"/>
            <a:ext cx="8136904" cy="1077218"/>
          </a:xfrm>
          <a:prstGeom prst="rect">
            <a:avLst/>
          </a:prstGeom>
          <a:noFill/>
        </p:spPr>
        <p:txBody>
          <a:bodyPr wrap="square" rtlCol="0">
            <a:spAutoFit/>
          </a:bodyPr>
          <a:lstStyle/>
          <a:p>
            <a:r>
              <a:rPr lang="en-US" altLang="zh-CN" sz="3200" b="1"/>
              <a:t>Reduced configuration errors </a:t>
            </a:r>
            <a:r>
              <a:rPr lang="zh-CN" altLang="zh-CN" sz="3200">
                <a:solidFill>
                  <a:schemeClr val="bg1"/>
                </a:solidFill>
              </a:rPr>
              <a:t>—</a:t>
            </a:r>
            <a:r>
              <a:rPr lang="en-US" altLang="zh-CN" sz="3200">
                <a:solidFill>
                  <a:schemeClr val="bg1"/>
                </a:solidFill>
              </a:rPr>
              <a:t> No manual configuration</a:t>
            </a:r>
            <a:endParaRPr lang="zh-CN" altLang="zh-CN" sz="3200">
              <a:solidFill>
                <a:schemeClr val="bg1"/>
              </a:solidFill>
            </a:endParaRPr>
          </a:p>
        </p:txBody>
      </p:sp>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51</a:t>
            </a:fld>
            <a:endParaRPr lang="zh-CN" altLang="en-US"/>
          </a:p>
        </p:txBody>
      </p:sp>
    </p:spTree>
    <p:extLst>
      <p:ext uri="{BB962C8B-B14F-4D97-AF65-F5344CB8AC3E}">
        <p14:creationId xmlns:p14="http://schemas.microsoft.com/office/powerpoint/2010/main" val="1531809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5780" name="矩形 2"/>
          <p:cNvSpPr>
            <a:spLocks noChangeArrowheads="1"/>
          </p:cNvSpPr>
          <p:nvPr/>
        </p:nvSpPr>
        <p:spPr bwMode="auto">
          <a:xfrm>
            <a:off x="2843213" y="2420888"/>
            <a:ext cx="3610284" cy="1569660"/>
          </a:xfrm>
          <a:prstGeom prst="rect">
            <a:avLst/>
          </a:prstGeom>
          <a:noFill/>
          <a:ln w="9525">
            <a:noFill/>
            <a:miter lim="800000"/>
            <a:headEnd/>
            <a:tailEnd/>
          </a:ln>
        </p:spPr>
        <p:txBody>
          <a:bodyPr wrap="none">
            <a:spAutoFit/>
          </a:bodyPr>
          <a:lstStyle/>
          <a:p>
            <a:pPr algn="ctr">
              <a:defRPr/>
            </a:pPr>
            <a:r>
              <a:rPr lang="en-US" altLang="zh-CN" sz="4800" b="1" dirty="0" smtClean="0">
                <a:solidFill>
                  <a:schemeClr val="bg1"/>
                </a:solidFill>
                <a:latin typeface="Tahoma" pitchFamily="34" charset="0"/>
                <a:ea typeface="Tahoma" pitchFamily="34" charset="0"/>
                <a:cs typeface="Tahoma" pitchFamily="34" charset="0"/>
              </a:rPr>
              <a:t>Q&amp;A</a:t>
            </a:r>
          </a:p>
          <a:p>
            <a:pPr>
              <a:defRPr/>
            </a:pPr>
            <a:r>
              <a:rPr lang="en-US" altLang="zh-CN" sz="4800" b="1" dirty="0" smtClean="0">
                <a:solidFill>
                  <a:schemeClr val="bg1"/>
                </a:solidFill>
                <a:latin typeface="Tahoma" pitchFamily="34" charset="0"/>
                <a:ea typeface="Tahoma" pitchFamily="34" charset="0"/>
                <a:cs typeface="Tahoma" pitchFamily="34" charset="0"/>
              </a:rPr>
              <a:t>Thank </a:t>
            </a:r>
            <a:r>
              <a:rPr lang="en-US" altLang="zh-CN" sz="4800" b="1" dirty="0">
                <a:solidFill>
                  <a:schemeClr val="bg1"/>
                </a:solidFill>
                <a:latin typeface="Tahoma" pitchFamily="34" charset="0"/>
                <a:ea typeface="Tahoma" pitchFamily="34" charset="0"/>
                <a:cs typeface="Tahoma" pitchFamily="34" charset="0"/>
              </a:rPr>
              <a:t>you!</a:t>
            </a:r>
            <a:endParaRPr lang="zh-CN" altLang="en-US" sz="4800" b="1" dirty="0">
              <a:solidFill>
                <a:schemeClr val="bg1"/>
              </a:solidFill>
              <a:latin typeface="Tahoma" pitchFamily="34" charset="0"/>
              <a:cs typeface="Tahoma" pitchFamily="34" charset="0"/>
            </a:endParaRPr>
          </a:p>
        </p:txBody>
      </p:sp>
      <p:sp>
        <p:nvSpPr>
          <p:cNvPr id="2" name="灯片编号占位符 1"/>
          <p:cNvSpPr>
            <a:spLocks noGrp="1"/>
          </p:cNvSpPr>
          <p:nvPr>
            <p:ph type="sldNum" sz="quarter" idx="12"/>
          </p:nvPr>
        </p:nvSpPr>
        <p:spPr/>
        <p:txBody>
          <a:bodyPr/>
          <a:lstStyle/>
          <a:p>
            <a:pPr>
              <a:defRPr/>
            </a:pPr>
            <a:fld id="{697FED9D-2B1C-4C7D-8258-53708B199F59}" type="slidenum">
              <a:rPr lang="zh-CN" altLang="en-US" smtClean="0"/>
              <a:pPr>
                <a:defRPr/>
              </a:pPr>
              <a:t>52</a:t>
            </a:fld>
            <a:endParaRPr lang="zh-CN"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836712"/>
            <a:ext cx="8568952" cy="5747727"/>
          </a:xfrm>
          <a:prstGeom prst="rect">
            <a:avLst/>
          </a:prstGeom>
        </p:spPr>
        <p:txBody>
          <a:bodyPr wrap="square">
            <a:spAutoFit/>
          </a:bodyPr>
          <a:lstStyle/>
          <a:p>
            <a:pPr eaLnBrk="0" hangingPunct="0">
              <a:lnSpc>
                <a:spcPct val="150000"/>
              </a:lnSpc>
              <a:spcBef>
                <a:spcPts val="500"/>
              </a:spcBef>
              <a:buClr>
                <a:srgbClr val="00B050"/>
              </a:buClr>
              <a:buSzPct val="60000"/>
            </a:pPr>
            <a:r>
              <a:rPr lang="en-US" altLang="zh-CN" sz="2200" b="1" dirty="0" smtClean="0">
                <a:solidFill>
                  <a:srgbClr val="FF0000"/>
                </a:solidFill>
                <a:latin typeface="Tahoma" pitchFamily="34" charset="0"/>
                <a:ea typeface="Tahoma" pitchFamily="34" charset="0"/>
                <a:cs typeface="Tahoma" pitchFamily="34" charset="0"/>
              </a:rPr>
              <a:t>Q1: </a:t>
            </a:r>
            <a:r>
              <a:rPr lang="en-US" altLang="zh-CN" sz="2200" dirty="0" smtClean="0">
                <a:latin typeface="Tahoma" pitchFamily="34" charset="0"/>
                <a:ea typeface="Tahoma" pitchFamily="34" charset="0"/>
                <a:cs typeface="Tahoma" pitchFamily="34" charset="0"/>
              </a:rPr>
              <a:t>Could you send me the latest T28P firmware?</a:t>
            </a:r>
          </a:p>
          <a:p>
            <a:pPr eaLnBrk="0" hangingPunct="0">
              <a:lnSpc>
                <a:spcPct val="150000"/>
              </a:lnSpc>
              <a:spcBef>
                <a:spcPts val="500"/>
              </a:spcBef>
              <a:buClr>
                <a:srgbClr val="00B050"/>
              </a:buClr>
              <a:buSzPct val="60000"/>
            </a:pPr>
            <a:endParaRPr lang="en-US" altLang="zh-CN" sz="2200" b="1" dirty="0">
              <a:latin typeface="Tahoma" pitchFamily="34" charset="0"/>
              <a:ea typeface="Tahoma" pitchFamily="34" charset="0"/>
              <a:cs typeface="Tahoma" pitchFamily="34" charset="0"/>
            </a:endParaRPr>
          </a:p>
          <a:p>
            <a:pPr eaLnBrk="0" hangingPunct="0">
              <a:lnSpc>
                <a:spcPct val="150000"/>
              </a:lnSpc>
              <a:spcBef>
                <a:spcPts val="500"/>
              </a:spcBef>
              <a:buClr>
                <a:srgbClr val="00B050"/>
              </a:buClr>
              <a:buSzPct val="60000"/>
            </a:pPr>
            <a:endParaRPr lang="en-US" altLang="zh-CN" sz="2200" b="1" dirty="0" smtClean="0">
              <a:latin typeface="Tahoma" pitchFamily="34" charset="0"/>
              <a:ea typeface="Tahoma" pitchFamily="34" charset="0"/>
              <a:cs typeface="Tahoma" pitchFamily="34" charset="0"/>
            </a:endParaRPr>
          </a:p>
          <a:p>
            <a:pPr eaLnBrk="0" hangingPunct="0">
              <a:lnSpc>
                <a:spcPct val="150000"/>
              </a:lnSpc>
              <a:spcBef>
                <a:spcPts val="500"/>
              </a:spcBef>
              <a:buClr>
                <a:srgbClr val="00B050"/>
              </a:buClr>
              <a:buSzPct val="60000"/>
            </a:pPr>
            <a:endParaRPr lang="en-US" altLang="zh-CN" sz="2200" b="1" dirty="0">
              <a:latin typeface="Tahoma" pitchFamily="34" charset="0"/>
              <a:ea typeface="Tahoma" pitchFamily="34" charset="0"/>
              <a:cs typeface="Tahoma" pitchFamily="34" charset="0"/>
            </a:endParaRPr>
          </a:p>
          <a:p>
            <a:pPr eaLnBrk="0" hangingPunct="0">
              <a:lnSpc>
                <a:spcPct val="150000"/>
              </a:lnSpc>
              <a:spcBef>
                <a:spcPts val="500"/>
              </a:spcBef>
              <a:buClr>
                <a:srgbClr val="00B050"/>
              </a:buClr>
              <a:buSzPct val="60000"/>
            </a:pPr>
            <a:endParaRPr lang="en-US" altLang="zh-CN" sz="2200" b="1" dirty="0" smtClean="0">
              <a:latin typeface="Tahoma" pitchFamily="34" charset="0"/>
              <a:ea typeface="Tahoma" pitchFamily="34" charset="0"/>
              <a:cs typeface="Tahoma" pitchFamily="34" charset="0"/>
            </a:endParaRPr>
          </a:p>
          <a:p>
            <a:pPr eaLnBrk="0" hangingPunct="0">
              <a:lnSpc>
                <a:spcPct val="150000"/>
              </a:lnSpc>
              <a:spcBef>
                <a:spcPts val="500"/>
              </a:spcBef>
              <a:buClr>
                <a:srgbClr val="00B050"/>
              </a:buClr>
              <a:buSzPct val="60000"/>
            </a:pPr>
            <a:r>
              <a:rPr lang="en-US" altLang="zh-CN" sz="2200" b="1" dirty="0" smtClean="0">
                <a:solidFill>
                  <a:srgbClr val="FF0000"/>
                </a:solidFill>
                <a:latin typeface="Tahoma" pitchFamily="34" charset="0"/>
                <a:ea typeface="Tahoma" pitchFamily="34" charset="0"/>
                <a:cs typeface="Tahoma" pitchFamily="34" charset="0"/>
              </a:rPr>
              <a:t>Q2: </a:t>
            </a:r>
            <a:r>
              <a:rPr lang="en-US" altLang="zh-CN" sz="2200" dirty="0" smtClean="0">
                <a:latin typeface="Tahoma" pitchFamily="34" charset="0"/>
                <a:ea typeface="Tahoma" pitchFamily="34" charset="0"/>
                <a:cs typeface="Tahoma" pitchFamily="34" charset="0"/>
              </a:rPr>
              <a:t>How can I upload my custom ringtone?</a:t>
            </a:r>
          </a:p>
          <a:p>
            <a:pPr eaLnBrk="0" hangingPunct="0">
              <a:lnSpc>
                <a:spcPct val="150000"/>
              </a:lnSpc>
              <a:spcBef>
                <a:spcPts val="500"/>
              </a:spcBef>
              <a:buClr>
                <a:srgbClr val="00B050"/>
              </a:buClr>
              <a:buSzPct val="60000"/>
            </a:pPr>
            <a:endParaRPr lang="en-US" altLang="zh-CN" sz="2200" b="1" dirty="0" smtClean="0">
              <a:latin typeface="Tahoma" pitchFamily="34" charset="0"/>
              <a:ea typeface="Tahoma" pitchFamily="34" charset="0"/>
              <a:cs typeface="Tahoma" pitchFamily="34" charset="0"/>
            </a:endParaRPr>
          </a:p>
          <a:p>
            <a:pPr eaLnBrk="0" hangingPunct="0">
              <a:lnSpc>
                <a:spcPct val="150000"/>
              </a:lnSpc>
              <a:spcBef>
                <a:spcPts val="500"/>
              </a:spcBef>
              <a:buClr>
                <a:srgbClr val="00B050"/>
              </a:buClr>
              <a:buSzPct val="60000"/>
            </a:pPr>
            <a:endParaRPr lang="en-US" altLang="zh-CN" sz="2200" b="1" dirty="0">
              <a:latin typeface="Tahoma" pitchFamily="34" charset="0"/>
              <a:ea typeface="Tahoma" pitchFamily="34" charset="0"/>
              <a:cs typeface="Tahoma" pitchFamily="34" charset="0"/>
            </a:endParaRPr>
          </a:p>
          <a:p>
            <a:pPr eaLnBrk="0" hangingPunct="0">
              <a:lnSpc>
                <a:spcPct val="150000"/>
              </a:lnSpc>
              <a:spcBef>
                <a:spcPts val="500"/>
              </a:spcBef>
              <a:buClr>
                <a:srgbClr val="00B050"/>
              </a:buClr>
              <a:buSzPct val="60000"/>
            </a:pPr>
            <a:endParaRPr lang="en-US" altLang="zh-CN" sz="2200" b="1" dirty="0" smtClean="0">
              <a:latin typeface="Tahoma" pitchFamily="34" charset="0"/>
              <a:ea typeface="Tahoma" pitchFamily="34" charset="0"/>
              <a:cs typeface="Tahoma" pitchFamily="34" charset="0"/>
            </a:endParaRPr>
          </a:p>
          <a:p>
            <a:pPr eaLnBrk="0" hangingPunct="0">
              <a:lnSpc>
                <a:spcPct val="150000"/>
              </a:lnSpc>
              <a:spcBef>
                <a:spcPts val="500"/>
              </a:spcBef>
              <a:buClr>
                <a:srgbClr val="00B050"/>
              </a:buClr>
              <a:buSzPct val="60000"/>
            </a:pPr>
            <a:endParaRPr lang="en-US" altLang="zh-CN" sz="2200" b="1" dirty="0">
              <a:latin typeface="Tahoma" pitchFamily="34" charset="0"/>
              <a:ea typeface="Tahoma" pitchFamily="34" charset="0"/>
              <a:cs typeface="Tahoma" pitchFamily="34" charset="0"/>
            </a:endParaRPr>
          </a:p>
        </p:txBody>
      </p:sp>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000" b="1" noProof="0" dirty="0" smtClean="0">
                <a:solidFill>
                  <a:schemeClr val="bg1"/>
                </a:solidFill>
                <a:latin typeface="Tahoma" pitchFamily="34" charset="0"/>
                <a:ea typeface="黑体" pitchFamily="2" charset="-122"/>
                <a:cs typeface="Tahoma" pitchFamily="34" charset="0"/>
              </a:rPr>
              <a:t>Download From Yealink Website</a:t>
            </a:r>
            <a:endParaRPr kumimoji="0" lang="en-US" altLang="zh-CN" sz="3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9692" y="1484784"/>
            <a:ext cx="4248472" cy="2166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4437112"/>
            <a:ext cx="5184576"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灯片编号占位符 2"/>
          <p:cNvSpPr>
            <a:spLocks noGrp="1"/>
          </p:cNvSpPr>
          <p:nvPr>
            <p:ph type="sldNum" sz="quarter" idx="12"/>
          </p:nvPr>
        </p:nvSpPr>
        <p:spPr/>
        <p:txBody>
          <a:bodyPr/>
          <a:lstStyle/>
          <a:p>
            <a:pPr>
              <a:defRPr/>
            </a:pPr>
            <a:fld id="{697FED9D-2B1C-4C7D-8258-53708B199F59}" type="slidenum">
              <a:rPr lang="zh-CN" altLang="en-US" smtClean="0"/>
              <a:pPr>
                <a:defRPr/>
              </a:pPr>
              <a:t>6</a:t>
            </a:fld>
            <a:endParaRPr lang="zh-CN" altLang="en-US"/>
          </a:p>
        </p:txBody>
      </p:sp>
    </p:spTree>
    <p:extLst>
      <p:ext uri="{BB962C8B-B14F-4D97-AF65-F5344CB8AC3E}">
        <p14:creationId xmlns:p14="http://schemas.microsoft.com/office/powerpoint/2010/main" val="757972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1198150"/>
            <a:ext cx="7992888" cy="3967753"/>
          </a:xfrm>
          <a:prstGeom prst="rect">
            <a:avLst/>
          </a:prstGeom>
        </p:spPr>
        <p:txBody>
          <a:bodyPr wrap="square">
            <a:spAutoFit/>
          </a:bodyPr>
          <a:lstStyle/>
          <a:p>
            <a:pPr eaLnBrk="0" hangingPunct="0">
              <a:lnSpc>
                <a:spcPct val="150000"/>
              </a:lnSpc>
              <a:spcBef>
                <a:spcPts val="500"/>
              </a:spcBef>
              <a:buClr>
                <a:srgbClr val="00B050"/>
              </a:buClr>
              <a:buSzPct val="60000"/>
            </a:pPr>
            <a:r>
              <a:rPr lang="en-US" altLang="zh-CN" sz="2200" b="1" dirty="0" smtClean="0">
                <a:latin typeface="Tahoma" pitchFamily="34" charset="0"/>
                <a:ea typeface="Tahoma" pitchFamily="34" charset="0"/>
                <a:cs typeface="Tahoma" pitchFamily="34" charset="0"/>
              </a:rPr>
              <a:t>● Features supported</a:t>
            </a:r>
          </a:p>
          <a:p>
            <a:pPr eaLnBrk="0" hangingPunct="0">
              <a:lnSpc>
                <a:spcPct val="150000"/>
              </a:lnSpc>
              <a:spcBef>
                <a:spcPts val="500"/>
              </a:spcBef>
              <a:buClr>
                <a:srgbClr val="00B050"/>
              </a:buClr>
              <a:buSzPct val="60000"/>
            </a:pPr>
            <a:r>
              <a:rPr lang="en-US" altLang="zh-CN" sz="2200" b="1" dirty="0" smtClean="0">
                <a:latin typeface="Tahoma" pitchFamily="34" charset="0"/>
                <a:ea typeface="Tahoma" pitchFamily="34" charset="0"/>
                <a:cs typeface="Tahoma" pitchFamily="34" charset="0"/>
              </a:rPr>
              <a:t>● Phonebook entries</a:t>
            </a:r>
          </a:p>
          <a:p>
            <a:pPr eaLnBrk="0" hangingPunct="0">
              <a:lnSpc>
                <a:spcPct val="150000"/>
              </a:lnSpc>
              <a:spcBef>
                <a:spcPts val="500"/>
              </a:spcBef>
              <a:buClr>
                <a:srgbClr val="00B050"/>
              </a:buClr>
              <a:buSzPct val="60000"/>
            </a:pPr>
            <a:r>
              <a:rPr lang="en-US" altLang="zh-CN" sz="2200" b="1" dirty="0">
                <a:latin typeface="Tahoma" pitchFamily="34" charset="0"/>
                <a:ea typeface="Tahoma" pitchFamily="34" charset="0"/>
                <a:cs typeface="Tahoma" pitchFamily="34" charset="0"/>
              </a:rPr>
              <a:t>● </a:t>
            </a:r>
            <a:r>
              <a:rPr lang="en-US" altLang="zh-CN" sz="2200" b="1" dirty="0" smtClean="0">
                <a:latin typeface="Tahoma" pitchFamily="34" charset="0"/>
                <a:ea typeface="Tahoma" pitchFamily="34" charset="0"/>
                <a:cs typeface="Tahoma" pitchFamily="34" charset="0"/>
              </a:rPr>
              <a:t>Headset port standard</a:t>
            </a:r>
          </a:p>
          <a:p>
            <a:pPr eaLnBrk="0" hangingPunct="0">
              <a:lnSpc>
                <a:spcPct val="150000"/>
              </a:lnSpc>
              <a:spcBef>
                <a:spcPts val="500"/>
              </a:spcBef>
              <a:buClr>
                <a:srgbClr val="00B050"/>
              </a:buClr>
              <a:buSzPct val="60000"/>
            </a:pPr>
            <a:r>
              <a:rPr lang="en-US" altLang="zh-CN" sz="2200" b="1" dirty="0" smtClean="0">
                <a:latin typeface="Tahoma" pitchFamily="34" charset="0"/>
                <a:ea typeface="Tahoma" pitchFamily="34" charset="0"/>
                <a:cs typeface="Tahoma" pitchFamily="34" charset="0"/>
              </a:rPr>
              <a:t>…</a:t>
            </a:r>
          </a:p>
          <a:p>
            <a:pPr eaLnBrk="0" hangingPunct="0">
              <a:lnSpc>
                <a:spcPct val="150000"/>
              </a:lnSpc>
              <a:spcBef>
                <a:spcPts val="500"/>
              </a:spcBef>
              <a:buClr>
                <a:srgbClr val="00B050"/>
              </a:buClr>
              <a:buSzPct val="60000"/>
            </a:pPr>
            <a:r>
              <a:rPr lang="en-US" altLang="zh-CN" sz="2200" b="1" dirty="0" smtClean="0">
                <a:latin typeface="Tahoma" pitchFamily="34" charset="0"/>
                <a:ea typeface="Tahoma" pitchFamily="34" charset="0"/>
                <a:cs typeface="Tahoma" pitchFamily="34" charset="0"/>
              </a:rPr>
              <a:t>Download:</a:t>
            </a:r>
            <a:endParaRPr lang="en-US" altLang="zh-CN" sz="2200" b="1" dirty="0">
              <a:latin typeface="Tahoma" pitchFamily="34" charset="0"/>
              <a:ea typeface="Tahoma" pitchFamily="34" charset="0"/>
              <a:cs typeface="Tahoma" pitchFamily="34" charset="0"/>
              <a:hlinkClick r:id="rId3"/>
            </a:endParaRPr>
          </a:p>
          <a:p>
            <a:pPr eaLnBrk="0" hangingPunct="0">
              <a:lnSpc>
                <a:spcPct val="150000"/>
              </a:lnSpc>
              <a:spcBef>
                <a:spcPts val="500"/>
              </a:spcBef>
              <a:buClr>
                <a:srgbClr val="00B050"/>
              </a:buClr>
              <a:buSzPct val="60000"/>
            </a:pPr>
            <a:r>
              <a:rPr lang="en-US" altLang="zh-CN" sz="2200" dirty="0" smtClean="0">
                <a:latin typeface="Tahoma" pitchFamily="34" charset="0"/>
                <a:ea typeface="Tahoma" pitchFamily="34" charset="0"/>
                <a:cs typeface="Tahoma" pitchFamily="34" charset="0"/>
                <a:hlinkClick r:id="rId3"/>
              </a:rPr>
              <a:t>ftp</a:t>
            </a:r>
            <a:r>
              <a:rPr lang="en-US" altLang="zh-CN" sz="2200" dirty="0">
                <a:latin typeface="Tahoma" pitchFamily="34" charset="0"/>
                <a:ea typeface="Tahoma" pitchFamily="34" charset="0"/>
                <a:cs typeface="Tahoma" pitchFamily="34" charset="0"/>
                <a:hlinkClick r:id="rId3"/>
              </a:rPr>
              <a:t>://yealinkftp:yealinkftp@ftp.yealink.com/Training/Specification</a:t>
            </a:r>
            <a:r>
              <a:rPr lang="en-US" altLang="zh-CN" sz="2200" dirty="0" smtClean="0">
                <a:latin typeface="Tahoma" pitchFamily="34" charset="0"/>
                <a:ea typeface="Tahoma" pitchFamily="34" charset="0"/>
                <a:cs typeface="Tahoma" pitchFamily="34" charset="0"/>
                <a:hlinkClick r:id="rId3"/>
              </a:rPr>
              <a:t>/</a:t>
            </a:r>
            <a:r>
              <a:rPr lang="en-US" altLang="zh-CN" sz="2200" dirty="0" smtClean="0">
                <a:latin typeface="Tahoma" pitchFamily="34" charset="0"/>
                <a:ea typeface="Tahoma" pitchFamily="34" charset="0"/>
                <a:cs typeface="Tahoma" pitchFamily="34" charset="0"/>
              </a:rPr>
              <a:t> </a:t>
            </a:r>
          </a:p>
        </p:txBody>
      </p:sp>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fontAlgn="auto">
              <a:spcAft>
                <a:spcPts val="0"/>
              </a:spcAft>
              <a:defRPr/>
            </a:pPr>
            <a:r>
              <a:rPr lang="en-US" altLang="zh-CN" sz="3000" b="1" dirty="0" smtClean="0">
                <a:solidFill>
                  <a:schemeClr val="bg1"/>
                </a:solidFill>
                <a:latin typeface="Tahoma" pitchFamily="34" charset="0"/>
                <a:ea typeface="黑体" pitchFamily="2" charset="-122"/>
                <a:cs typeface="Tahoma" pitchFamily="34" charset="0"/>
              </a:rPr>
              <a:t>Specification</a:t>
            </a:r>
            <a:endParaRPr lang="en-US" altLang="zh-CN" sz="3000" b="1" dirty="0">
              <a:solidFill>
                <a:schemeClr val="bg1"/>
              </a:solidFill>
              <a:latin typeface="Tahoma" pitchFamily="34" charset="0"/>
              <a:ea typeface="黑体" pitchFamily="2" charset="-122"/>
              <a:cs typeface="Tahoma" pitchFamily="34" charset="0"/>
            </a:endParaRPr>
          </a:p>
        </p:txBody>
      </p:sp>
      <p:sp>
        <p:nvSpPr>
          <p:cNvPr id="3" name="灯片编号占位符 2"/>
          <p:cNvSpPr>
            <a:spLocks noGrp="1"/>
          </p:cNvSpPr>
          <p:nvPr>
            <p:ph type="sldNum" sz="quarter" idx="12"/>
          </p:nvPr>
        </p:nvSpPr>
        <p:spPr/>
        <p:txBody>
          <a:bodyPr/>
          <a:lstStyle/>
          <a:p>
            <a:pPr>
              <a:defRPr/>
            </a:pPr>
            <a:fld id="{697FED9D-2B1C-4C7D-8258-53708B199F59}" type="slidenum">
              <a:rPr lang="zh-CN" altLang="en-US" smtClean="0"/>
              <a:pPr>
                <a:defRPr/>
              </a:pPr>
              <a:t>7</a:t>
            </a:fld>
            <a:endParaRPr lang="zh-CN" altLang="en-US"/>
          </a:p>
        </p:txBody>
      </p:sp>
    </p:spTree>
    <p:extLst>
      <p:ext uri="{BB962C8B-B14F-4D97-AF65-F5344CB8AC3E}">
        <p14:creationId xmlns:p14="http://schemas.microsoft.com/office/powerpoint/2010/main" val="1795030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504" y="1196752"/>
            <a:ext cx="8784976" cy="3459922"/>
          </a:xfrm>
          <a:prstGeom prst="rect">
            <a:avLst/>
          </a:prstGeom>
        </p:spPr>
        <p:txBody>
          <a:bodyPr wrap="square">
            <a:spAutoFit/>
          </a:bodyPr>
          <a:lstStyle/>
          <a:p>
            <a:pPr eaLnBrk="0" hangingPunct="0">
              <a:lnSpc>
                <a:spcPct val="150000"/>
              </a:lnSpc>
              <a:spcBef>
                <a:spcPts val="500"/>
              </a:spcBef>
              <a:buClr>
                <a:srgbClr val="00B050"/>
              </a:buClr>
              <a:buSzPct val="60000"/>
            </a:pPr>
            <a:r>
              <a:rPr lang="en-US" altLang="zh-CN" sz="2200" b="1" dirty="0" smtClean="0">
                <a:solidFill>
                  <a:srgbClr val="FF0000"/>
                </a:solidFill>
                <a:latin typeface="Tahoma" pitchFamily="34" charset="0"/>
                <a:ea typeface="Tahoma" pitchFamily="34" charset="0"/>
                <a:cs typeface="Tahoma" pitchFamily="34" charset="0"/>
              </a:rPr>
              <a:t>Q1: </a:t>
            </a:r>
            <a:r>
              <a:rPr lang="en-US" altLang="zh-CN" sz="2200" dirty="0" smtClean="0">
                <a:latin typeface="Tahoma" pitchFamily="34" charset="0"/>
                <a:ea typeface="Tahoma" pitchFamily="34" charset="0"/>
                <a:cs typeface="Tahoma" pitchFamily="34" charset="0"/>
              </a:rPr>
              <a:t>Does Yealink T22P support VPN in V70 firmware?</a:t>
            </a:r>
          </a:p>
          <a:p>
            <a:pPr eaLnBrk="0" hangingPunct="0">
              <a:lnSpc>
                <a:spcPct val="150000"/>
              </a:lnSpc>
              <a:spcBef>
                <a:spcPts val="500"/>
              </a:spcBef>
              <a:buClr>
                <a:srgbClr val="00B050"/>
              </a:buClr>
              <a:buSzPct val="60000"/>
            </a:pPr>
            <a:endParaRPr lang="en-US" altLang="zh-CN" sz="2200" b="1" dirty="0" smtClean="0">
              <a:latin typeface="Tahoma" pitchFamily="34" charset="0"/>
              <a:ea typeface="Tahoma" pitchFamily="34" charset="0"/>
              <a:cs typeface="Tahoma" pitchFamily="34" charset="0"/>
            </a:endParaRPr>
          </a:p>
          <a:p>
            <a:pPr eaLnBrk="0" hangingPunct="0">
              <a:lnSpc>
                <a:spcPct val="150000"/>
              </a:lnSpc>
              <a:spcBef>
                <a:spcPts val="500"/>
              </a:spcBef>
              <a:buClr>
                <a:srgbClr val="00B050"/>
              </a:buClr>
              <a:buSzPct val="60000"/>
            </a:pPr>
            <a:endParaRPr lang="en-US" altLang="zh-CN" sz="2200" b="1" dirty="0">
              <a:latin typeface="Tahoma" pitchFamily="34" charset="0"/>
              <a:ea typeface="Tahoma" pitchFamily="34" charset="0"/>
              <a:cs typeface="Tahoma" pitchFamily="34" charset="0"/>
            </a:endParaRPr>
          </a:p>
          <a:p>
            <a:pPr eaLnBrk="0" hangingPunct="0">
              <a:lnSpc>
                <a:spcPct val="150000"/>
              </a:lnSpc>
              <a:spcBef>
                <a:spcPts val="500"/>
              </a:spcBef>
              <a:buClr>
                <a:srgbClr val="00B050"/>
              </a:buClr>
              <a:buSzPct val="60000"/>
            </a:pPr>
            <a:endParaRPr lang="en-US" altLang="zh-CN" sz="2200" b="1" dirty="0" smtClean="0">
              <a:latin typeface="Tahoma" pitchFamily="34" charset="0"/>
              <a:ea typeface="Tahoma" pitchFamily="34" charset="0"/>
              <a:cs typeface="Tahoma" pitchFamily="34" charset="0"/>
            </a:endParaRPr>
          </a:p>
          <a:p>
            <a:pPr eaLnBrk="0" hangingPunct="0">
              <a:lnSpc>
                <a:spcPct val="150000"/>
              </a:lnSpc>
              <a:spcBef>
                <a:spcPts val="500"/>
              </a:spcBef>
              <a:buClr>
                <a:srgbClr val="00B050"/>
              </a:buClr>
              <a:buSzPct val="60000"/>
            </a:pPr>
            <a:r>
              <a:rPr lang="en-US" altLang="zh-CN" sz="2200" b="1" dirty="0" smtClean="0">
                <a:solidFill>
                  <a:srgbClr val="FF0000"/>
                </a:solidFill>
                <a:latin typeface="Tahoma" pitchFamily="34" charset="0"/>
                <a:ea typeface="Tahoma" pitchFamily="34" charset="0"/>
                <a:cs typeface="Tahoma" pitchFamily="34" charset="0"/>
              </a:rPr>
              <a:t>Q2: </a:t>
            </a:r>
            <a:r>
              <a:rPr lang="en-US" altLang="zh-CN" sz="2200" dirty="0" smtClean="0">
                <a:latin typeface="Tahoma" pitchFamily="34" charset="0"/>
                <a:ea typeface="Tahoma" pitchFamily="34" charset="0"/>
                <a:cs typeface="Tahoma" pitchFamily="34" charset="0"/>
              </a:rPr>
              <a:t>How many local phonebook entries can VP530 support?</a:t>
            </a:r>
          </a:p>
          <a:p>
            <a:pPr eaLnBrk="0" hangingPunct="0">
              <a:lnSpc>
                <a:spcPct val="150000"/>
              </a:lnSpc>
              <a:spcBef>
                <a:spcPts val="500"/>
              </a:spcBef>
              <a:buClr>
                <a:srgbClr val="00B050"/>
              </a:buClr>
              <a:buSzPct val="60000"/>
            </a:pPr>
            <a:endParaRPr lang="en-US" altLang="zh-CN" sz="2200" b="1" dirty="0" smtClean="0">
              <a:latin typeface="Tahoma" pitchFamily="34" charset="0"/>
              <a:ea typeface="Tahoma" pitchFamily="34" charset="0"/>
              <a:cs typeface="Tahoma" pitchFamily="34" charset="0"/>
            </a:endParaRPr>
          </a:p>
        </p:txBody>
      </p:sp>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fontAlgn="auto">
              <a:spcAft>
                <a:spcPts val="0"/>
              </a:spcAft>
              <a:defRPr/>
            </a:pPr>
            <a:r>
              <a:rPr lang="en-US" altLang="zh-CN" sz="3000" b="1" dirty="0" smtClean="0">
                <a:solidFill>
                  <a:schemeClr val="bg1"/>
                </a:solidFill>
                <a:latin typeface="Tahoma" pitchFamily="34" charset="0"/>
                <a:ea typeface="黑体" pitchFamily="2" charset="-122"/>
                <a:cs typeface="Tahoma" pitchFamily="34" charset="0"/>
              </a:rPr>
              <a:t>Specification</a:t>
            </a:r>
            <a:endParaRPr lang="en-US" altLang="zh-CN" sz="3000" b="1" dirty="0">
              <a:solidFill>
                <a:schemeClr val="bg1"/>
              </a:solidFill>
              <a:latin typeface="Tahoma" pitchFamily="34" charset="0"/>
              <a:ea typeface="黑体" pitchFamily="2" charset="-122"/>
              <a:cs typeface="Tahoma" pitchFamily="34" charset="0"/>
            </a:endParaRP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844824"/>
            <a:ext cx="8877300" cy="1302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30" y="4149080"/>
            <a:ext cx="88773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灯片编号占位符 2"/>
          <p:cNvSpPr>
            <a:spLocks noGrp="1"/>
          </p:cNvSpPr>
          <p:nvPr>
            <p:ph type="sldNum" sz="quarter" idx="12"/>
          </p:nvPr>
        </p:nvSpPr>
        <p:spPr/>
        <p:txBody>
          <a:bodyPr/>
          <a:lstStyle/>
          <a:p>
            <a:pPr>
              <a:defRPr/>
            </a:pPr>
            <a:fld id="{697FED9D-2B1C-4C7D-8258-53708B199F59}" type="slidenum">
              <a:rPr lang="zh-CN" altLang="en-US" smtClean="0"/>
              <a:pPr>
                <a:defRPr/>
              </a:pPr>
              <a:t>8</a:t>
            </a:fld>
            <a:endParaRPr lang="zh-CN" altLang="en-US"/>
          </a:p>
        </p:txBody>
      </p:sp>
    </p:spTree>
    <p:extLst>
      <p:ext uri="{BB962C8B-B14F-4D97-AF65-F5344CB8AC3E}">
        <p14:creationId xmlns:p14="http://schemas.microsoft.com/office/powerpoint/2010/main" val="1885335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fontAlgn="auto">
              <a:spcAft>
                <a:spcPts val="0"/>
              </a:spcAft>
              <a:defRPr/>
            </a:pPr>
            <a:r>
              <a:rPr lang="en-US" altLang="zh-CN" sz="3000" b="1" dirty="0" smtClean="0">
                <a:solidFill>
                  <a:schemeClr val="bg1"/>
                </a:solidFill>
                <a:latin typeface="Tahoma" pitchFamily="34" charset="0"/>
                <a:ea typeface="黑体" pitchFamily="2" charset="-122"/>
                <a:cs typeface="Tahoma" pitchFamily="34" charset="0"/>
              </a:rPr>
              <a:t>Homologation</a:t>
            </a:r>
            <a:endParaRPr lang="en-US" altLang="zh-CN" sz="3000" b="1" dirty="0">
              <a:solidFill>
                <a:schemeClr val="bg1"/>
              </a:solidFill>
              <a:latin typeface="Tahoma" pitchFamily="34" charset="0"/>
              <a:ea typeface="黑体" pitchFamily="2" charset="-122"/>
              <a:cs typeface="Tahoma" pitchFamily="34" charset="0"/>
            </a:endParaRPr>
          </a:p>
        </p:txBody>
      </p:sp>
      <p:sp>
        <p:nvSpPr>
          <p:cNvPr id="4" name="内容占位符 3"/>
          <p:cNvSpPr>
            <a:spLocks noGrp="1"/>
          </p:cNvSpPr>
          <p:nvPr>
            <p:ph idx="1"/>
          </p:nvPr>
        </p:nvSpPr>
        <p:spPr>
          <a:xfrm>
            <a:off x="683568" y="1196752"/>
            <a:ext cx="8208912" cy="4752528"/>
          </a:xfrm>
        </p:spPr>
        <p:txBody>
          <a:bodyPr/>
          <a:lstStyle/>
          <a:p>
            <a:pPr marL="0" indent="0" eaLnBrk="0" hangingPunct="0">
              <a:lnSpc>
                <a:spcPct val="150000"/>
              </a:lnSpc>
              <a:spcBef>
                <a:spcPts val="500"/>
              </a:spcBef>
              <a:buClr>
                <a:srgbClr val="00B050"/>
              </a:buClr>
              <a:buSzPct val="60000"/>
              <a:buNone/>
            </a:pPr>
            <a:r>
              <a:rPr lang="en-US" altLang="zh-CN" sz="2000" b="1" dirty="0" smtClean="0">
                <a:latin typeface="Tahoma" pitchFamily="34" charset="0"/>
                <a:ea typeface="Tahoma" pitchFamily="34" charset="0"/>
                <a:cs typeface="Tahoma" pitchFamily="34" charset="0"/>
              </a:rPr>
              <a:t>● All </a:t>
            </a:r>
            <a:r>
              <a:rPr lang="en-US" altLang="zh-CN" sz="2000" b="1" dirty="0">
                <a:latin typeface="Tahoma" pitchFamily="34" charset="0"/>
                <a:ea typeface="Tahoma" pitchFamily="34" charset="0"/>
                <a:cs typeface="Tahoma" pitchFamily="34" charset="0"/>
              </a:rPr>
              <a:t>t</a:t>
            </a:r>
            <a:r>
              <a:rPr lang="en-US" altLang="zh-CN" sz="2000" b="1" dirty="0" smtClean="0">
                <a:latin typeface="Tahoma" pitchFamily="34" charset="0"/>
                <a:ea typeface="Tahoma" pitchFamily="34" charset="0"/>
                <a:cs typeface="Tahoma" pitchFamily="34" charset="0"/>
              </a:rPr>
              <a:t>ested platform-</a:t>
            </a:r>
            <a:r>
              <a:rPr lang="en-US" altLang="zh-CN" sz="2000" b="1" dirty="0" smtClean="0">
                <a:solidFill>
                  <a:srgbClr val="00B050"/>
                </a:solidFill>
                <a:latin typeface="Tahoma" pitchFamily="34" charset="0"/>
                <a:ea typeface="Tahoma" pitchFamily="34" charset="0"/>
                <a:cs typeface="Tahoma" pitchFamily="34" charset="0"/>
              </a:rPr>
              <a:t>Yealink </a:t>
            </a:r>
            <a:r>
              <a:rPr lang="en-US" altLang="zh-CN" sz="2000" b="1" dirty="0" err="1">
                <a:solidFill>
                  <a:srgbClr val="00B050"/>
                </a:solidFill>
                <a:latin typeface="Tahoma" pitchFamily="34" charset="0"/>
                <a:ea typeface="Tahoma" pitchFamily="34" charset="0"/>
                <a:cs typeface="Tahoma" pitchFamily="34" charset="0"/>
              </a:rPr>
              <a:t>Interop</a:t>
            </a:r>
            <a:r>
              <a:rPr lang="en-US" altLang="zh-CN" sz="2000" b="1" dirty="0">
                <a:solidFill>
                  <a:srgbClr val="00B050"/>
                </a:solidFill>
                <a:latin typeface="Tahoma" pitchFamily="34" charset="0"/>
                <a:ea typeface="Tahoma" pitchFamily="34" charset="0"/>
                <a:cs typeface="Tahoma" pitchFamily="34" charset="0"/>
              </a:rPr>
              <a:t> </a:t>
            </a:r>
            <a:r>
              <a:rPr lang="en-US" altLang="zh-CN" sz="2000" b="1" dirty="0" smtClean="0">
                <a:solidFill>
                  <a:srgbClr val="00B050"/>
                </a:solidFill>
                <a:latin typeface="Tahoma" pitchFamily="34" charset="0"/>
                <a:ea typeface="Tahoma" pitchFamily="34" charset="0"/>
                <a:cs typeface="Tahoma" pitchFamily="34" charset="0"/>
              </a:rPr>
              <a:t>List</a:t>
            </a:r>
          </a:p>
          <a:p>
            <a:pPr marL="0" indent="0" eaLnBrk="0" hangingPunct="0">
              <a:lnSpc>
                <a:spcPct val="150000"/>
              </a:lnSpc>
              <a:spcBef>
                <a:spcPts val="500"/>
              </a:spcBef>
              <a:buClr>
                <a:srgbClr val="00B050"/>
              </a:buClr>
              <a:buSzPct val="60000"/>
              <a:buNone/>
            </a:pPr>
            <a:r>
              <a:rPr lang="en-US" altLang="zh-CN" sz="2000" b="1" dirty="0">
                <a:latin typeface="Tahoma" pitchFamily="34" charset="0"/>
                <a:ea typeface="Tahoma" pitchFamily="34" charset="0"/>
                <a:cs typeface="Tahoma" pitchFamily="34" charset="0"/>
              </a:rPr>
              <a:t>● </a:t>
            </a:r>
            <a:r>
              <a:rPr lang="en-US" altLang="zh-CN" sz="2000" b="1" dirty="0" smtClean="0">
                <a:latin typeface="Tahoma" pitchFamily="34" charset="0"/>
                <a:ea typeface="Tahoma" pitchFamily="34" charset="0"/>
                <a:cs typeface="Tahoma" pitchFamily="34" charset="0"/>
              </a:rPr>
              <a:t>Configuration guide</a:t>
            </a:r>
          </a:p>
          <a:p>
            <a:pPr marL="0" indent="0" eaLnBrk="0" hangingPunct="0">
              <a:lnSpc>
                <a:spcPct val="150000"/>
              </a:lnSpc>
              <a:spcBef>
                <a:spcPts val="500"/>
              </a:spcBef>
              <a:buClr>
                <a:srgbClr val="00B050"/>
              </a:buClr>
              <a:buSzPct val="60000"/>
              <a:buNone/>
            </a:pPr>
            <a:r>
              <a:rPr lang="en-US" altLang="zh-CN" sz="2000" b="1" dirty="0" smtClean="0">
                <a:latin typeface="Tahoma" pitchFamily="34" charset="0"/>
                <a:ea typeface="Tahoma" pitchFamily="34" charset="0"/>
                <a:cs typeface="Tahoma" pitchFamily="34" charset="0"/>
              </a:rPr>
              <a:t>● Certification</a:t>
            </a:r>
            <a:endParaRPr lang="en-US" altLang="zh-CN" sz="2000" b="1" dirty="0">
              <a:latin typeface="Tahoma" pitchFamily="34" charset="0"/>
              <a:ea typeface="Tahoma" pitchFamily="34" charset="0"/>
              <a:cs typeface="Tahoma" pitchFamily="34" charset="0"/>
            </a:endParaRPr>
          </a:p>
          <a:p>
            <a:pPr marL="0" indent="0" eaLnBrk="0" hangingPunct="0">
              <a:lnSpc>
                <a:spcPct val="150000"/>
              </a:lnSpc>
              <a:spcBef>
                <a:spcPts val="500"/>
              </a:spcBef>
              <a:buClr>
                <a:srgbClr val="00B050"/>
              </a:buClr>
              <a:buSzPct val="60000"/>
              <a:buNone/>
            </a:pPr>
            <a:endParaRPr lang="en-US" altLang="zh-CN" sz="2000" b="1" dirty="0">
              <a:latin typeface="Tahoma" pitchFamily="34" charset="0"/>
              <a:ea typeface="Tahoma" pitchFamily="34" charset="0"/>
              <a:cs typeface="Tahoma" pitchFamily="34" charset="0"/>
            </a:endParaRPr>
          </a:p>
          <a:p>
            <a:pPr marL="0" indent="0" eaLnBrk="0" hangingPunct="0">
              <a:lnSpc>
                <a:spcPct val="150000"/>
              </a:lnSpc>
              <a:spcBef>
                <a:spcPts val="500"/>
              </a:spcBef>
              <a:buClr>
                <a:srgbClr val="00B050"/>
              </a:buClr>
              <a:buSzPct val="60000"/>
              <a:buNone/>
            </a:pPr>
            <a:r>
              <a:rPr lang="en-US" altLang="zh-CN" sz="2000" b="1" dirty="0" smtClean="0">
                <a:latin typeface="Tahoma" pitchFamily="34" charset="0"/>
                <a:ea typeface="Tahoma" pitchFamily="34" charset="0"/>
                <a:cs typeface="Tahoma" pitchFamily="34" charset="0"/>
              </a:rPr>
              <a:t>Download:</a:t>
            </a:r>
          </a:p>
          <a:p>
            <a:pPr marL="0" indent="0" eaLnBrk="0" hangingPunct="0">
              <a:lnSpc>
                <a:spcPct val="150000"/>
              </a:lnSpc>
              <a:spcBef>
                <a:spcPts val="500"/>
              </a:spcBef>
              <a:buClr>
                <a:srgbClr val="00B050"/>
              </a:buClr>
              <a:buSzPct val="60000"/>
              <a:buNone/>
            </a:pPr>
            <a:r>
              <a:rPr lang="en-US" altLang="zh-CN" sz="2000" dirty="0">
                <a:latin typeface="Tahoma" pitchFamily="34" charset="0"/>
                <a:ea typeface="Tahoma" pitchFamily="34" charset="0"/>
                <a:cs typeface="Tahoma" pitchFamily="34" charset="0"/>
                <a:hlinkClick r:id="rId3"/>
              </a:rPr>
              <a:t>ftp://</a:t>
            </a:r>
            <a:r>
              <a:rPr lang="en-US" altLang="zh-CN" sz="2000" dirty="0" smtClean="0">
                <a:latin typeface="Tahoma" pitchFamily="34" charset="0"/>
                <a:ea typeface="Tahoma" pitchFamily="34" charset="0"/>
                <a:cs typeface="Tahoma" pitchFamily="34" charset="0"/>
                <a:hlinkClick r:id="rId3"/>
              </a:rPr>
              <a:t>yealinkftp:yealinkftp@ftp.yealink.com/Training/Homologation</a:t>
            </a:r>
            <a:r>
              <a:rPr lang="en-US" altLang="zh-CN" sz="2000" dirty="0" smtClean="0">
                <a:latin typeface="Tahoma" pitchFamily="34" charset="0"/>
                <a:ea typeface="Tahoma" pitchFamily="34" charset="0"/>
                <a:cs typeface="Tahoma" pitchFamily="34" charset="0"/>
              </a:rPr>
              <a:t> </a:t>
            </a:r>
          </a:p>
          <a:p>
            <a:pPr marL="0" indent="0" eaLnBrk="0" hangingPunct="0">
              <a:lnSpc>
                <a:spcPct val="150000"/>
              </a:lnSpc>
              <a:spcBef>
                <a:spcPts val="500"/>
              </a:spcBef>
              <a:buClr>
                <a:srgbClr val="00B050"/>
              </a:buClr>
              <a:buSzPct val="60000"/>
              <a:buNone/>
            </a:pPr>
            <a:endParaRPr lang="en-US" altLang="zh-CN" sz="2000" b="1" dirty="0">
              <a:latin typeface="Tahoma" pitchFamily="34" charset="0"/>
              <a:ea typeface="Tahoma" pitchFamily="34" charset="0"/>
              <a:cs typeface="Tahoma" pitchFamily="34" charset="0"/>
            </a:endParaRPr>
          </a:p>
        </p:txBody>
      </p:sp>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9</a:t>
            </a:fld>
            <a:endParaRPr lang="zh-CN" altLang="en-US"/>
          </a:p>
        </p:txBody>
      </p:sp>
    </p:spTree>
    <p:extLst>
      <p:ext uri="{BB962C8B-B14F-4D97-AF65-F5344CB8AC3E}">
        <p14:creationId xmlns:p14="http://schemas.microsoft.com/office/powerpoint/2010/main" val="22341528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objectDefaults>
  <a:extraClrSchemeLst/>
</a:theme>
</file>

<file path=ppt/theme/theme2.xml><?xml version="1.0" encoding="utf-8"?>
<a:theme xmlns:a="http://schemas.openxmlformats.org/drawingml/2006/main" name="2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19752</TotalTime>
  <Words>1447</Words>
  <Application>Microsoft Office PowerPoint</Application>
  <PresentationFormat>全屏显示(4:3)</PresentationFormat>
  <Paragraphs>544</Paragraphs>
  <Slides>52</Slides>
  <Notes>52</Notes>
  <HiddenSlides>0</HiddenSlides>
  <MMClips>0</MMClips>
  <ScaleCrop>false</ScaleCrop>
  <HeadingPairs>
    <vt:vector size="4" baseType="variant">
      <vt:variant>
        <vt:lpstr>主题</vt:lpstr>
      </vt:variant>
      <vt:variant>
        <vt:i4>4</vt:i4>
      </vt:variant>
      <vt:variant>
        <vt:lpstr>幻灯片标题</vt:lpstr>
      </vt:variant>
      <vt:variant>
        <vt:i4>52</vt:i4>
      </vt:variant>
    </vt:vector>
  </HeadingPairs>
  <TitlesOfParts>
    <vt:vector size="56" baseType="lpstr">
      <vt:lpstr>Office 主题</vt:lpstr>
      <vt:lpstr>2_自定义设计方案</vt:lpstr>
      <vt:lpstr>1_自定义设计方案</vt:lpstr>
      <vt:lpstr>自定义设计方案</vt:lpstr>
      <vt:lpstr>PowerPoint 演示文稿</vt:lpstr>
      <vt:lpstr>PowerPoint 演示文稿</vt:lpstr>
      <vt:lpstr>PowerPoint 演示文稿</vt:lpstr>
      <vt:lpstr>Find an Answer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Feedback to Yealink</vt:lpstr>
      <vt:lpstr>Bug</vt:lpstr>
      <vt:lpstr>Export the files</vt:lpstr>
      <vt:lpstr>PCAP Trace</vt:lpstr>
      <vt:lpstr>Syslog-Local</vt:lpstr>
      <vt:lpstr>Syslog-Server</vt:lpstr>
      <vt:lpstr>Config.bin</vt:lpstr>
      <vt:lpstr>Template</vt:lpstr>
      <vt:lpstr>New Feature Request</vt:lpstr>
      <vt:lpstr>How to Judge Priority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Auto Provisioning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番茄花园</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番茄花园</dc:creator>
  <cp:lastModifiedBy>Cathy</cp:lastModifiedBy>
  <cp:revision>1771</cp:revision>
  <dcterms:created xsi:type="dcterms:W3CDTF">2009-09-16T07:37:35Z</dcterms:created>
  <dcterms:modified xsi:type="dcterms:W3CDTF">2012-11-20T05:57:19Z</dcterms:modified>
</cp:coreProperties>
</file>